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8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0" r:id="rId2"/>
    <p:sldId id="287" r:id="rId3"/>
    <p:sldId id="286" r:id="rId4"/>
    <p:sldId id="288" r:id="rId5"/>
    <p:sldId id="295" r:id="rId6"/>
    <p:sldId id="296" r:id="rId7"/>
    <p:sldId id="297" r:id="rId8"/>
    <p:sldId id="289" r:id="rId9"/>
    <p:sldId id="290" r:id="rId10"/>
    <p:sldId id="291" r:id="rId11"/>
    <p:sldId id="293" r:id="rId12"/>
    <p:sldId id="292" r:id="rId13"/>
    <p:sldId id="294" r:id="rId14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D2"/>
    <a:srgbClr val="8818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10"/>
    <p:restoredTop sz="95710"/>
  </p:normalViewPr>
  <p:slideViewPr>
    <p:cSldViewPr snapToGrid="0">
      <p:cViewPr varScale="1">
        <p:scale>
          <a:sx n="106" d="100"/>
          <a:sy n="106" d="100"/>
        </p:scale>
        <p:origin x="10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6T11:38:45.6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1 116,'44'-4,"-8"1,-25 3,77 0,-57 0,65 0,-83 0,28 0,-26 0,83-4,-74 3,61-5,-74 5,40-9,-36 8,50-5,-51 7,82 0,-73 0,44 3,2 1,-45-3,49 3,0-1,-47-3,33 0,-3 0,-39 0,38-3,-45 2,11-3,-9-2,6 4,-2-5,30 4,-28 2,64-10,-63 10,79-10,-79 11,73-7,-75 6,48-6,-52 6,31-6,-32 6,33-5,-33 5,56-3,-50 4,71 0,-72 0,72 0,-72 0,75 0,-73 0,32 0,0 0,-31 0,34 1,1 2,-35 1,34 1,1 1,-35-1,75 5,-78-9,41 2,-47-3,17-3,-19 2,19-2,-17 3,34-4,-32 3,18-2,-20 3,11 0,-8 0,24 0,-26 0,29 0,-29 0,36 0,-35 0,45 0,-43 0,46-4,-47 4,38-4,-40 4,25 0,-26 0,24-3,-24 2,33-6,-30 6,24-2,-29 3,15 0,-14-4,8 3,-10-2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6T12:07:17.0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25,'37'4,"-5"-1,-25-3,4 0,8 4,14-4,-10 4,28-1,-37-2,37 9,-38-8,31 8,-32-9,43-1,-40-1,40-3,-44 4,27-6,-27 4,17-5,-19 7,9 0,-3 0,1 0,6 0,-10 0,6 0,-3 0,-2-3,11 2,-14-3,11 1,-5 2,-4-2,9-1,-8 3,2-6,3 7,-6-4,7 4,-4 0,0 0,0 0,0-3,0-2,1-2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6T13:54:06.0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48,'37'-4,"-6"0,-23 4,20-3,-9 2,21-2,-24 3,19 0,-23 0,49-4,-44 3,60 1,5 0,-45 1,57 2,-5 1,-66-4,37 2,-1 0,-39-2,31 1,0 1,-33-1,54 2,-59-3,45 4,-43-3,46 5,-47-5,57 3,-53-4,67 3,-68-2,54 2,-56-3,36 0,-39 0,32 0,-31 0,28-3,-30 2,23-6,-23 6,27-2,-26 3,29 0,-29-4,26 3,-27-2,23 0,-23 2,37-3,-33 4,46-3,-47 2,34-2,-37 3,24 0,-24 0,20 0,-21 0,21-4,-20 3,27-2,-26 3,19-4,-22 4,5-4,4 4,-5 0,6 0,12-3,-22-1,18-1,-23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6T14:00:50.7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16,'37'-4,"-6"-3,-20 6,14-3,1 4,7 0,-10 0,57 4,-53-3,27 2,-3 0,-35-2,52 6,-53-6,36 2,-39-3,22 0,-23 0,20 0,-20 0,26 0,-25 0,23 0,-25 0,7 0,-9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6T11:38:49.3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77,'34'-12,"-4"4,-26 5,11 3,4-3,22 2,-18-3,35 4,-43 0,49-3,-48 2,52-6,-53 6,40-5,-44 5,24-6,-25 6,35-6,-28 6,29-6,-33 7,28-4,-27 4,54 4,-51-4,64 4,-64-4,28 0,-38 0,1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6T11:38:51.2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85,'41'-4,"-9"0,-22 4,1-3,8-1,-6-1,5-2,6 0,-12 2,26-6,-30 7,22-4,-23 4,17-3,-11 6,2-2,2 0,-1 2,0-3,2 4,-6 0,6 0,2 0,-4 0,8 4,-14-3,18 2,-18-3,18 0,-18 0,14 0,-11 0,9 0,-10 0,10 3,-10-2,10 2,-9-3,4 4,-2-3,5-1,-1-1,-4-3,0 4,-4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6T11:38:55.2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3743 0,'-37'9,"5"-3,24-6,-3 4,-8 0,-28 7,20-3,-28 0,0-2,30 0,-65 0,79-6,-7 4,-37-4,-9 4,-4-4,13 0,7 0,28 0,-59-5,-4 0,49 2,-49-3,4 2,60 4,-58 3,65-2,-65 2,58-3,-37 0,-2 0,32 0,-38 0,0 0,37 0,-35-1,0-1,41 1,-31-1,0 1,34 1,-65 0,67 0,-70 3,67-2,-34 1,-1-1,32-1,-31 0,-1 0,36 0,-62 0,65 0,-47 0,47 0,-50 7,49-5,-46 4,48-6,-31 0,33 0,-26 0,26 0,-54 0,48 0,-35-1,-1-1,32 1,-48-4,-1 0,44 3,-47-3,0 0,47 4,-27-1,3 1,32 1,-19 0,30 0,-3 0,-11 0,7 0,-6 0,6 0,3 0,-7 0,3 0,1 3,-1-2,1 2,0-3,-1 0,1 3,-1-2,1 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6T11:38:57.1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4352 124,'-37'0,"5"0,24 0,-10 0,1 0,-13 0,13 0,-79 0,65 0,-44-1,1-1,47 1,-29-4,2 0,36 3,-72-8,72 5,-33 3,-1 0,30-1,-38 2,-1 2,36-1,-39 0,-1 0,39 0,-42 0,2 0,42 0,-42 1,1 1,42-1,-37 1,0-1,38-1,-41 0,-1 0,36 0,-41 0,0 0,41 0,-41 1,1-2,44-2,-50 1,0 0,44-3,-48 0,0 0,45 0,-42-1,1 1,46 1,-35 0,2 1,41 2,-63-3,69 4,-45 0,45 0,-59 0,55 0,-58-6,62 4,-56-8,54 9,-46-6,49 6,-63-2,56 3,-70 0,74 0,-64-1,63 1,-52 0,55 0,-42 0,43 0,-50 0,48 0,-31-3,37 2,-26-2,22 3,-53 0,49 0,-49 0,53 0,-32 0,33 0,-23 0,25 0,-22 0,21 0,-28 0,27 0,-26 0,27 0,-17 0,18 0,-4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6T11:55:00.1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0,'37'4,"-2"0,-27-4,20 3,-9-2,20 6,29-6,3-2,-16 5,31-4,-8 0,-59 0,59 0,-61 0,65 6,-65-4,61 8,-62-9,59 9,-59-8,52 8,-54-9,58 2,-55-3,57-3,-58 2,25-6,-33 6,3-2,-3 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6T11:55:04.0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55,'37'0,"-6"0,-20 3,1-2,6 3,5-4,-6 0,34 3,-35-2,42 6,-46-7,36 4,-35-4,42 0,-42 0,39 0,-40 0,36 0,-35 0,45 0,-43 0,43-4,-45 4,25-4,-28 4,21-3,-20 2,17-3,-19 4,9-3,-3 2,-3-6,9 6,-8-2,2 0,3 2,-6-6,7 6,-4-2,0-1,0 3,4-6,-7 3,6-4,-6 4,3 1,4 3,-7 0,6 0,-3 0,1 0,2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6T12:07:04.9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0,'41'0,"-9"0,-18 0,8 0,-8 0,18 0,-9 0,25 4,-16-3,35 2,6 0,-9-2,11 1,-4 0,-30-2,17 0,-44 0,57 0,-53 0,64 0,-66 0,55 0,-56 0,50 3,-51-2,45 5,-46-5,32 3,-34-4,43 0,-38 3,73 1,-70 0,80 7,-81-10,60 6,-63-7,29 0,-34 0,25 0,-23 0,32 3,-34 2,54 2,-51-3,69 3,-65-6,54 2,-57-3,38 4,-40-4,25 4,-26-4,31 3,-30-2,43 2,-41-3,48 4,-48-3,38 2,-41-3,31 0,-31 0,27 0,-27 0,27 0,-26 0,22-3,-24 2,15-3,-13 4,7 0,-4-3,3-1,-5-1,5-2,-3 3,8-4,-7 4,16 1,-25-1,23 3,-23-2,11 3,0-3,-8 2,14-3,-11 1,2 2,2-2,-4 3,6 0,-4 0,3 0,-5 0,5 0,-3-4,-3 3,9-2,-5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6T12:07:08.2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8,'38'-4,"-7"1,-24 3,18 0,-3 0,5 0,65 6,-36-1,34 3,-15-1,-59-7,49 4,-52-4,28-4,-30 4,10-4,-7 4,2 0,0 0,29-3,-30 2,63-3,-60 4,67-3,-68 2,61-2,-62 3,35 0,-40 0,20 3,-20-2,26 2,-25-3,19 0,-21 0,11 0,-9-3,13 2,-11-2,14 3,-18 0,18 0,-18 0,24 0,-22 0,39 0,-36 0,29 0,-34 0,25 0,-23 0,32 0,-31 0,21 0,-25 0,23 0,-21 0,31 3,-31-2,24 2,-25-3,8 0,-1 0,4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2ACD8-FC09-0943-9507-F7AB31A6C856}" type="datetimeFigureOut">
              <a:rPr lang="en-KR" smtClean="0"/>
              <a:t>2023/03/07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0D184-170D-224C-971C-ED60B6F9494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44234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0D184-170D-224C-971C-ED60B6F94942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61202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0D184-170D-224C-971C-ED60B6F94942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81689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0D184-170D-224C-971C-ED60B6F94942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41464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0D184-170D-224C-971C-ED60B6F94942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44838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0D184-170D-224C-971C-ED60B6F94942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39310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0D184-170D-224C-971C-ED60B6F94942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6932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0D184-170D-224C-971C-ED60B6F94942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86724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0D184-170D-224C-971C-ED60B6F94942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21312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0D184-170D-224C-971C-ED60B6F94942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15232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0D184-170D-224C-971C-ED60B6F94942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98755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0D184-170D-224C-971C-ED60B6F94942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87789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0D184-170D-224C-971C-ED60B6F94942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0506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AF06-F55D-D9AF-98AA-85BD060D9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80A56-EBC9-6F6D-C78F-5E54544BA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C00DB-30AD-E140-2695-5146E4F0C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2023/03/07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01687-2612-9B51-B61F-FA6DE75BA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2BF1F-6108-622F-F9A4-95469234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0894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56EB-5DD3-9409-60EC-5AF73284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58E4FB-741D-0C17-6079-BF2A006152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F7CB5-06C8-E975-C3E4-CFF2529E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2023/03/07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B5A78-4286-AF3F-447B-4B72E1C8B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55FCF-612B-3363-C6FE-59A248EBC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9962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931F49-C29F-5147-D3AD-C28C55A6F8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91C2CB-0CA4-2E3C-D7D6-884E51EEA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96861-B65D-6AE5-E144-B8928FAE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2023/03/07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25856-BCCC-AA9B-9FA5-A1792FDF2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18A6F-B004-EFC3-0F15-A5EB249FC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36674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91789-1409-B70F-B572-6363588DD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19042-D249-5B81-DB77-D434C6DED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F5CD0-442F-2BBA-BC57-B8E40F954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2023/03/07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891F9-D9D3-4D00-18E5-6ED86128A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E6CC9-FD2E-3516-D1A3-8AB964F75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24790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F08E-8DD6-1BFB-B27C-6CBB76C35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2B1A0-0FB9-D2F2-BD79-EB96649A1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37107-B167-CB45-A066-9774AD290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2023/03/07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67315-C237-8EC4-A91C-4BA5B5DFB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B9C9A-CE61-BE39-43D8-DF56A68E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298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39BF7-F1D1-E19A-EE07-AEB675E09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33260-8C5F-1FD8-D37E-D313C68F51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378623-37E0-FDD1-EAEF-E0B8368D5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F4D50-DF89-C10D-5133-8E19AD1B1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2023/03/07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97413-AD03-4E1D-8E44-AD0C2923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DCB6-7B84-31B7-1331-8F264734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7594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CB72-41B0-DF3C-ABC1-3F6F60175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AFA30-0709-62A2-8521-9B78C5087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D95328-2EFB-2756-8C4E-E8122BBA5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CA7CF-9319-BDE9-CCE4-CB23DB42CE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E0999B-EC95-F54B-454C-C7EB5DFCB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CB60BD-4904-DED6-EFB5-B62F6FFED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2023/03/07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159942-EBD9-324E-2511-EB4CD8086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1CC291-1657-0932-8271-4D106AEB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3497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C70E-8253-341F-639A-3FB264896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6A735-9DDA-8066-2759-68B23CA0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2023/03/07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70CB6-72A3-9A52-55CA-A29336B6A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873F7-140C-BE68-8A6C-487EAAEC1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17818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742A2A-EE9D-C8CE-1F9A-66C7D88F4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2023/03/07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A3789-29E9-7D4F-9E65-892B2379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5B087-7FD9-4E84-CA10-82762EF17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47244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AA875-E06F-26BF-70E4-F974FB15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581BE-7309-8541-5D2C-7953F3724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B1802-8D4E-DB40-6EF3-5287F45F3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69CBE-958E-71CE-0FFA-071EABB27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2023/03/07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88253-E0FB-6E8F-C3E7-D613A291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9A8B1-E75B-AAFE-F63E-3C16A78BF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15191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9159-BD7D-8A7C-28DA-29173CFE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C1327D-9674-92EA-2947-9D91242F89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A7488B-0395-49CC-646C-61969A846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B16AF-6D35-8762-BC89-853E54557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2023/03/07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5008F-72D9-5C0E-7A15-0FE50422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7206D-6CDC-C454-93FB-F7C12404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8581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57EE52-4091-8495-D4AA-AF8DC4DF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CFA7D-C275-CFE9-5D23-65C7A8330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5D67B-637A-4DD5-9117-4C44796C37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FCF88-39EC-8C4E-818F-137F2FDE2BBF}" type="datetimeFigureOut">
              <a:rPr lang="en-KR" smtClean="0"/>
              <a:t>2023/03/07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E88AF-150A-D48F-BE55-150F8E330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E3C55-E200-1887-3F1E-3A57DF8DE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2257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38/r9ht3h492d9_vhmntvyxpbzr0000gn/T/com.microsoft.Word/WebArchiveCopyPasteTempFiles/%25EA%25B2%25BD%25ED%259D%25AC%25EB%258C%2580%25ED%2595%2599%25EA%25B5%2590%252B%25EB%25A1%259C%25EA%25B3%25A0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customXml" Target="../ink/ink3.xm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10" Type="http://schemas.openxmlformats.org/officeDocument/2006/relationships/customXml" Target="../ink/ink2.xml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sian98.github.io/assets/code/XPSDNN/codes.ta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140.png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24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170.png"/><Relationship Id="rId10" Type="http://schemas.openxmlformats.org/officeDocument/2006/relationships/image" Target="../media/image25.png"/><Relationship Id="rId4" Type="http://schemas.openxmlformats.org/officeDocument/2006/relationships/customXml" Target="../ink/ink8.xml"/><Relationship Id="rId9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C95354-0C09-9E11-D3DF-8E314B1F8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4364" y="320815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KR"/>
          </a:p>
        </p:txBody>
      </p:sp>
      <p:pic>
        <p:nvPicPr>
          <p:cNvPr id="1025" name="Picture 1" descr="DOMAWE.net: 경희대학교 로고 벡터">
            <a:extLst>
              <a:ext uri="{FF2B5EF4-FFF2-40B4-BE49-F238E27FC236}">
                <a16:creationId xmlns:a16="http://schemas.microsoft.com/office/drawing/2014/main" id="{F7F47C46-48D1-DD4A-7411-BDC9BFACD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76" y="3049949"/>
            <a:ext cx="3125724" cy="235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59070" y="2300278"/>
            <a:ext cx="7498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i="1" dirty="0">
                <a:solidFill>
                  <a:srgbClr val="35DBA1"/>
                </a:solidFill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03</a:t>
            </a:r>
            <a:r>
              <a:rPr lang="ko-KR" altLang="en-US" sz="4000" i="1" dirty="0">
                <a:solidFill>
                  <a:srgbClr val="35DBA1"/>
                </a:solidFill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월 </a:t>
            </a:r>
            <a:r>
              <a:rPr lang="en-US" altLang="ko-KR" sz="4000" i="1" dirty="0">
                <a:solidFill>
                  <a:srgbClr val="35DBA1"/>
                </a:solidFill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07</a:t>
            </a:r>
            <a:r>
              <a:rPr lang="ko-KR" altLang="en-US" sz="4000" i="1" dirty="0">
                <a:solidFill>
                  <a:srgbClr val="35DBA1"/>
                </a:solidFill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일 </a:t>
            </a:r>
            <a:r>
              <a:rPr lang="en-US" altLang="ko-KR" sz="4000" i="1" dirty="0">
                <a:solidFill>
                  <a:srgbClr val="35DBA1"/>
                </a:solidFill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Lab Meeting</a:t>
            </a:r>
            <a:endParaRPr lang="ko-KR" altLang="en-US" sz="4000" i="1" dirty="0">
              <a:solidFill>
                <a:srgbClr val="35DBA1"/>
              </a:solidFill>
              <a:latin typeface="IBM Plex Mono" panose="020B0509050203000203" pitchFamily="49" charset="7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59070" y="5416569"/>
            <a:ext cx="7498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KHU </a:t>
            </a:r>
            <a:r>
              <a:rPr lang="en-US" altLang="ko-KR" sz="2000" dirty="0" err="1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spondlab</a:t>
            </a:r>
            <a:endParaRPr lang="ko-KR" altLang="en-US" sz="2000" dirty="0">
              <a:latin typeface="IBM Plex Mono" panose="020B0509050203000203" pitchFamily="49" charset="7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59070" y="5753850"/>
            <a:ext cx="7498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최 정 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3375D-80EE-4E4A-B04A-A55CC7FC47D9}"/>
              </a:ext>
            </a:extLst>
          </p:cNvPr>
          <p:cNvSpPr txBox="1"/>
          <p:nvPr/>
        </p:nvSpPr>
        <p:spPr>
          <a:xfrm>
            <a:off x="100208" y="184666"/>
            <a:ext cx="6263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solidFill>
                  <a:srgbClr val="35DBA1"/>
                </a:solidFill>
                <a:latin typeface="IBM Plex Mono" panose="020B0509050203000203" pitchFamily="49" charset="77"/>
              </a:rPr>
              <a:t>DNNXPS</a:t>
            </a:r>
          </a:p>
        </p:txBody>
      </p:sp>
    </p:spTree>
    <p:extLst>
      <p:ext uri="{BB962C8B-B14F-4D97-AF65-F5344CB8AC3E}">
        <p14:creationId xmlns:p14="http://schemas.microsoft.com/office/powerpoint/2010/main" val="3051590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EBE50C-7AC8-8DEF-E5F4-F8A92E0F5788}"/>
              </a:ext>
            </a:extLst>
          </p:cNvPr>
          <p:cNvSpPr/>
          <p:nvPr/>
        </p:nvSpPr>
        <p:spPr>
          <a:xfrm>
            <a:off x="-60133" y="45730"/>
            <a:ext cx="2286000" cy="808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BM Plex Mono" panose="020B0509050203000203" pitchFamily="49" charset="77"/>
              </a:rPr>
              <a:t>DNNXPS</a:t>
            </a:r>
            <a:endParaRPr lang="en-KR" dirty="0">
              <a:latin typeface="IBM Plex Mono" panose="020B0509050203000203" pitchFamily="49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B864B-96D0-DF04-4B4F-5F366985E3A1}"/>
              </a:ext>
            </a:extLst>
          </p:cNvPr>
          <p:cNvSpPr txBox="1"/>
          <p:nvPr/>
        </p:nvSpPr>
        <p:spPr>
          <a:xfrm>
            <a:off x="2247566" y="249780"/>
            <a:ext cx="7169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DNNXPS 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시스템 설명</a:t>
            </a:r>
          </a:p>
        </p:txBody>
      </p:sp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7C60CD-1245-7335-72EC-52E79A0D7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6661"/>
            <a:ext cx="6790504" cy="29045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985553-FFB4-415D-4196-4109EBA2A743}"/>
              </a:ext>
            </a:extLst>
          </p:cNvPr>
          <p:cNvSpPr txBox="1"/>
          <p:nvPr/>
        </p:nvSpPr>
        <p:spPr>
          <a:xfrm>
            <a:off x="159027" y="997329"/>
            <a:ext cx="773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./config</a:t>
            </a:r>
            <a:r>
              <a:rPr lang="en-US" altLang="ko-KR" dirty="0"/>
              <a:t>:</a:t>
            </a:r>
            <a:r>
              <a:rPr lang="ko-KR" altLang="en-US" dirty="0"/>
              <a:t> 프로세스 시작 전에 읽고 설정</a:t>
            </a:r>
            <a:endParaRPr lang="en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4698E-AB3D-F8FF-8131-785F6900801B}"/>
              </a:ext>
            </a:extLst>
          </p:cNvPr>
          <p:cNvSpPr txBox="1"/>
          <p:nvPr/>
        </p:nvSpPr>
        <p:spPr>
          <a:xfrm>
            <a:off x="6790504" y="1366470"/>
            <a:ext cx="5589991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700" b="1" dirty="0"/>
              <a:t>InitNum:</a:t>
            </a:r>
          </a:p>
          <a:p>
            <a:r>
              <a:rPr lang="en-KR" sz="1700" dirty="0"/>
              <a:t>	</a:t>
            </a:r>
            <a:r>
              <a:rPr lang="en-US" sz="1700" dirty="0"/>
              <a:t>DNN </a:t>
            </a:r>
            <a:r>
              <a:rPr lang="ko-KR" altLang="en-US" sz="1700" dirty="0"/>
              <a:t>학습된 개수 지정</a:t>
            </a:r>
            <a:r>
              <a:rPr lang="en-US" altLang="ko-KR" sz="1700" dirty="0"/>
              <a:t>(default 0)</a:t>
            </a:r>
          </a:p>
          <a:p>
            <a:r>
              <a:rPr lang="en-US" sz="1700" b="1" dirty="0" err="1"/>
              <a:t>TargetNum</a:t>
            </a:r>
            <a:r>
              <a:rPr lang="en-US" sz="1700" b="1" dirty="0"/>
              <a:t>:</a:t>
            </a:r>
          </a:p>
          <a:p>
            <a:r>
              <a:rPr lang="en-US" altLang="ko-KR" sz="1700" dirty="0"/>
              <a:t>	</a:t>
            </a:r>
            <a:r>
              <a:rPr lang="ko-KR" altLang="en-US" sz="1700" dirty="0"/>
              <a:t>목표 학습 데이터 수</a:t>
            </a:r>
            <a:r>
              <a:rPr lang="en-US" altLang="ko-KR" sz="1700" dirty="0"/>
              <a:t>(default 20,000,000)</a:t>
            </a:r>
            <a:endParaRPr lang="en-KR" altLang="ko-KR" sz="1700" dirty="0"/>
          </a:p>
          <a:p>
            <a:r>
              <a:rPr lang="en-KR" altLang="ko-KR" sz="1700" b="1" dirty="0"/>
              <a:t>SessaReconnect:</a:t>
            </a:r>
          </a:p>
          <a:p>
            <a:r>
              <a:rPr lang="en-KR" altLang="ko-KR" sz="1700" dirty="0"/>
              <a:t>	Sessa </a:t>
            </a:r>
            <a:r>
              <a:rPr lang="ko-KR" altLang="en-US" sz="1700" dirty="0"/>
              <a:t>재 연결 주기</a:t>
            </a:r>
            <a:r>
              <a:rPr lang="en-US" altLang="ko-KR" sz="1700" dirty="0"/>
              <a:t>(default 1,000)</a:t>
            </a:r>
          </a:p>
          <a:p>
            <a:r>
              <a:rPr lang="en-US" altLang="ko-KR" sz="1700" dirty="0"/>
              <a:t>	(Sessa</a:t>
            </a:r>
            <a:r>
              <a:rPr lang="ko-KR" altLang="en-US" sz="1700" dirty="0"/>
              <a:t>는 </a:t>
            </a:r>
            <a:r>
              <a:rPr lang="ko-KR" altLang="en-US" sz="1700" dirty="0" err="1"/>
              <a:t>재연결</a:t>
            </a:r>
            <a:r>
              <a:rPr lang="ko-KR" altLang="en-US" sz="1700" dirty="0"/>
              <a:t> 하지 않을 시</a:t>
            </a:r>
            <a:r>
              <a:rPr lang="en-US" altLang="ko-KR" sz="1700" dirty="0"/>
              <a:t>,</a:t>
            </a:r>
            <a:r>
              <a:rPr lang="ko-KR" altLang="en-US" sz="1700" dirty="0"/>
              <a:t> 메모리 누적됨</a:t>
            </a:r>
            <a:r>
              <a:rPr lang="en-US" altLang="ko-KR" sz="1700" dirty="0"/>
              <a:t>)</a:t>
            </a:r>
          </a:p>
          <a:p>
            <a:r>
              <a:rPr lang="en-US" altLang="ko-KR" sz="1700" b="1" dirty="0" err="1"/>
              <a:t>XPSsource</a:t>
            </a:r>
            <a:r>
              <a:rPr lang="en-US" altLang="ko-KR" sz="1700" b="1" dirty="0"/>
              <a:t>:</a:t>
            </a:r>
          </a:p>
          <a:p>
            <a:r>
              <a:rPr lang="en-US" altLang="ko-KR" sz="1700" dirty="0"/>
              <a:t>	</a:t>
            </a:r>
            <a:r>
              <a:rPr lang="ko-KR" altLang="en-US" sz="1700" dirty="0"/>
              <a:t>광 종류</a:t>
            </a:r>
            <a:r>
              <a:rPr lang="en-US" altLang="ko-KR" sz="1700" dirty="0"/>
              <a:t>(default </a:t>
            </a:r>
            <a:r>
              <a:rPr lang="en-US" altLang="ko-KR" sz="1700" dirty="0" err="1"/>
              <a:t>AlKA</a:t>
            </a:r>
            <a:r>
              <a:rPr lang="en-US" altLang="ko-KR" sz="1700" dirty="0"/>
              <a:t>)</a:t>
            </a:r>
          </a:p>
          <a:p>
            <a:r>
              <a:rPr lang="en-US" altLang="ko-KR" sz="1700" b="1" dirty="0" err="1"/>
              <a:t>ChemRdnSft</a:t>
            </a:r>
            <a:r>
              <a:rPr lang="en-US" altLang="ko-KR" sz="1700" b="1" dirty="0"/>
              <a:t>:</a:t>
            </a:r>
          </a:p>
          <a:p>
            <a:r>
              <a:rPr lang="en-US" altLang="ko-KR" sz="1700" dirty="0"/>
              <a:t>	Chemical Shift maximum(default 5)</a:t>
            </a:r>
          </a:p>
          <a:p>
            <a:r>
              <a:rPr lang="en-US" altLang="ko-KR" sz="1700" b="1" dirty="0" err="1"/>
              <a:t>ContaRdnShf</a:t>
            </a:r>
            <a:r>
              <a:rPr lang="en-US" altLang="ko-KR" sz="1700" b="1" dirty="0"/>
              <a:t>:</a:t>
            </a:r>
          </a:p>
          <a:p>
            <a:r>
              <a:rPr lang="en-US" altLang="ko-KR" sz="1700" dirty="0"/>
              <a:t>	Contamination Shift Maximum(default 0.5)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5D9C9E-CFD2-B92C-3AE1-2115B6912C89}"/>
              </a:ext>
            </a:extLst>
          </p:cNvPr>
          <p:cNvSpPr txBox="1"/>
          <p:nvPr/>
        </p:nvSpPr>
        <p:spPr>
          <a:xfrm>
            <a:off x="54167" y="4271211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KR" dirty="0"/>
              <a:t>onfigReader.cpp &amp; configReader.hpp</a:t>
            </a:r>
          </a:p>
        </p:txBody>
      </p:sp>
    </p:spTree>
    <p:extLst>
      <p:ext uri="{BB962C8B-B14F-4D97-AF65-F5344CB8AC3E}">
        <p14:creationId xmlns:p14="http://schemas.microsoft.com/office/powerpoint/2010/main" val="3682281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EBE50C-7AC8-8DEF-E5F4-F8A92E0F5788}"/>
              </a:ext>
            </a:extLst>
          </p:cNvPr>
          <p:cNvSpPr/>
          <p:nvPr/>
        </p:nvSpPr>
        <p:spPr>
          <a:xfrm>
            <a:off x="-60133" y="45730"/>
            <a:ext cx="2286000" cy="808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BM Plex Mono" panose="020B0509050203000203" pitchFamily="49" charset="77"/>
              </a:rPr>
              <a:t>DNNXPS</a:t>
            </a:r>
            <a:endParaRPr lang="en-KR" dirty="0">
              <a:latin typeface="IBM Plex Mono" panose="020B0509050203000203" pitchFamily="49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B864B-96D0-DF04-4B4F-5F366985E3A1}"/>
              </a:ext>
            </a:extLst>
          </p:cNvPr>
          <p:cNvSpPr txBox="1"/>
          <p:nvPr/>
        </p:nvSpPr>
        <p:spPr>
          <a:xfrm>
            <a:off x="2247566" y="249780"/>
            <a:ext cx="7169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DNNXPS 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시스템 설명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985553-FFB4-415D-4196-4109EBA2A743}"/>
              </a:ext>
            </a:extLst>
          </p:cNvPr>
          <p:cNvSpPr txBox="1"/>
          <p:nvPr/>
        </p:nvSpPr>
        <p:spPr>
          <a:xfrm>
            <a:off x="159027" y="863599"/>
            <a:ext cx="881653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000" b="1" dirty="0"/>
              <a:t>./.tmp</a:t>
            </a:r>
          </a:p>
          <a:p>
            <a:endParaRPr lang="en-KR" sz="1500" dirty="0"/>
          </a:p>
          <a:p>
            <a:r>
              <a:rPr lang="en-US" sz="1300" dirty="0"/>
              <a:t>~/Desktop/CP/</a:t>
            </a:r>
            <a:r>
              <a:rPr lang="en-US" sz="1300" dirty="0" err="1"/>
              <a:t>KHU_project</a:t>
            </a:r>
            <a:r>
              <a:rPr lang="en-US" sz="1300" dirty="0"/>
              <a:t>/DNNXPS/.</a:t>
            </a:r>
            <a:r>
              <a:rPr lang="en-US" sz="1300" dirty="0" err="1"/>
              <a:t>tmp</a:t>
            </a:r>
            <a:r>
              <a:rPr lang="en-US" sz="1300" dirty="0"/>
              <a:t> » tree</a:t>
            </a:r>
          </a:p>
          <a:p>
            <a:r>
              <a:rPr lang="en-US" sz="1300" dirty="0"/>
              <a:t>.</a:t>
            </a:r>
          </a:p>
          <a:p>
            <a:r>
              <a:rPr lang="en-US" sz="1300" dirty="0"/>
              <a:t>├── dump</a:t>
            </a:r>
          </a:p>
          <a:p>
            <a:r>
              <a:rPr lang="en-US" sz="1300" dirty="0"/>
              <a:t>├── log</a:t>
            </a:r>
          </a:p>
          <a:p>
            <a:r>
              <a:rPr lang="en-US" sz="1300" dirty="0"/>
              <a:t>│   ├── </a:t>
            </a:r>
            <a:r>
              <a:rPr lang="en-US" sz="1300" dirty="0" err="1"/>
              <a:t>err.txt</a:t>
            </a:r>
            <a:endParaRPr lang="en-US" sz="1300" dirty="0"/>
          </a:p>
          <a:p>
            <a:r>
              <a:rPr lang="en-US" sz="1300" dirty="0"/>
              <a:t>│   ├── </a:t>
            </a:r>
            <a:r>
              <a:rPr lang="en-US" sz="1300" dirty="0" err="1"/>
              <a:t>log.txt</a:t>
            </a:r>
            <a:endParaRPr lang="en-US" sz="1300" dirty="0"/>
          </a:p>
          <a:p>
            <a:r>
              <a:rPr lang="en-US" sz="1300" dirty="0"/>
              <a:t>│   └── </a:t>
            </a:r>
            <a:r>
              <a:rPr lang="en-US" sz="1300" dirty="0" err="1"/>
              <a:t>pyLog.txt</a:t>
            </a:r>
            <a:endParaRPr lang="en-US" sz="1300" dirty="0"/>
          </a:p>
          <a:p>
            <a:r>
              <a:rPr lang="en-US" sz="1300" dirty="0"/>
              <a:t>└── losses</a:t>
            </a:r>
            <a:endParaRPr lang="en-KR" sz="130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C78B2F0-31B7-86FC-A4F7-507C1DCF8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048" y="987484"/>
            <a:ext cx="7169925" cy="5757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AAA73-6123-2925-E4BA-495AE48E3870}"/>
              </a:ext>
            </a:extLst>
          </p:cNvPr>
          <p:cNvSpPr txBox="1"/>
          <p:nvPr/>
        </p:nvSpPr>
        <p:spPr>
          <a:xfrm>
            <a:off x="0" y="3218864"/>
            <a:ext cx="558999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--- --- --- --- --- --- --- --- --- --- </a:t>
            </a:r>
          </a:p>
          <a:p>
            <a:r>
              <a:rPr lang="en-US" sz="1500" dirty="0"/>
              <a:t>./.</a:t>
            </a:r>
            <a:r>
              <a:rPr lang="en-US" sz="1500" dirty="0" err="1"/>
              <a:t>tmp</a:t>
            </a:r>
            <a:r>
              <a:rPr lang="en-US" sz="1500" dirty="0"/>
              <a:t>/dump:</a:t>
            </a:r>
          </a:p>
          <a:p>
            <a:r>
              <a:rPr lang="en-US" altLang="ko-KR" sz="1500" dirty="0"/>
              <a:t>	SESSA exe </a:t>
            </a:r>
            <a:r>
              <a:rPr lang="ko-KR" altLang="en-US" sz="1500" dirty="0"/>
              <a:t>임시 디렉터리</a:t>
            </a:r>
            <a:endParaRPr lang="en-US" altLang="ko-KR" sz="1500" dirty="0"/>
          </a:p>
          <a:p>
            <a:r>
              <a:rPr lang="ko-KR" altLang="en-US" sz="1500" dirty="0"/>
              <a:t> </a:t>
            </a:r>
            <a:endParaRPr lang="en-US" altLang="ko-KR" sz="1500" dirty="0"/>
          </a:p>
          <a:p>
            <a:r>
              <a:rPr lang="en-US" altLang="ko-KR" sz="1500" dirty="0"/>
              <a:t>./.</a:t>
            </a:r>
            <a:r>
              <a:rPr lang="en-US" altLang="ko-KR" sz="1500" dirty="0" err="1"/>
              <a:t>tmp</a:t>
            </a:r>
            <a:r>
              <a:rPr lang="en-US" altLang="ko-KR" sz="1500" dirty="0"/>
              <a:t>/log:</a:t>
            </a:r>
          </a:p>
          <a:p>
            <a:r>
              <a:rPr lang="en-US" altLang="ko-KR" sz="1500" dirty="0"/>
              <a:t>	</a:t>
            </a:r>
            <a:r>
              <a:rPr lang="ko-KR" altLang="en-US" sz="1500" dirty="0"/>
              <a:t>로그</a:t>
            </a:r>
            <a:r>
              <a:rPr lang="en-US" altLang="ko-KR" sz="1500" dirty="0"/>
              <a:t>(</a:t>
            </a:r>
            <a:r>
              <a:rPr lang="en-US" altLang="ko-KR" sz="1500" dirty="0" err="1"/>
              <a:t>cpp-log.txt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err.txt</a:t>
            </a:r>
            <a:r>
              <a:rPr lang="en-US" altLang="ko-KR" sz="1500" dirty="0"/>
              <a:t> | </a:t>
            </a:r>
            <a:r>
              <a:rPr lang="en-US" altLang="ko-KR" sz="1500" dirty="0" err="1"/>
              <a:t>py-pyLog.txt</a:t>
            </a:r>
            <a:r>
              <a:rPr lang="en-US" altLang="ko-KR" sz="1500" dirty="0"/>
              <a:t>)</a:t>
            </a:r>
          </a:p>
          <a:p>
            <a:r>
              <a:rPr lang="en-US" altLang="ko-KR" sz="1500" dirty="0"/>
              <a:t>	CTOR; constructor</a:t>
            </a:r>
          </a:p>
          <a:p>
            <a:r>
              <a:rPr lang="en-US" altLang="ko-KR" sz="1500" dirty="0"/>
              <a:t>	CLN; Cleaner</a:t>
            </a:r>
          </a:p>
          <a:p>
            <a:r>
              <a:rPr lang="en-US" altLang="ko-KR" sz="1500" dirty="0"/>
              <a:t>	DTOR; destructor</a:t>
            </a:r>
          </a:p>
          <a:p>
            <a:r>
              <a:rPr lang="en-US" altLang="ko-KR" sz="1500" dirty="0"/>
              <a:t>	FORK; fork to </a:t>
            </a:r>
            <a:r>
              <a:rPr lang="en-US" altLang="ko-KR" sz="1500" dirty="0" err="1"/>
              <a:t>main.py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./.</a:t>
            </a:r>
            <a:r>
              <a:rPr lang="en-US" altLang="ko-KR" sz="1500" dirty="0" err="1"/>
              <a:t>tmp</a:t>
            </a:r>
            <a:r>
              <a:rPr lang="en-US" altLang="ko-KR" sz="1500" dirty="0"/>
              <a:t>/losses:</a:t>
            </a:r>
          </a:p>
          <a:p>
            <a:r>
              <a:rPr lang="en-US" altLang="ko-KR" sz="1500" dirty="0"/>
              <a:t>	</a:t>
            </a:r>
            <a:r>
              <a:rPr lang="en-US" altLang="ko-KR" sz="1500" dirty="0" err="1"/>
              <a:t>utility.py</a:t>
            </a:r>
            <a:r>
              <a:rPr lang="en-US" altLang="ko-KR" sz="1500" dirty="0"/>
              <a:t> :: </a:t>
            </a:r>
            <a:r>
              <a:rPr lang="en-US" altLang="ko-KR" sz="1500" dirty="0" err="1"/>
              <a:t>validSpan</a:t>
            </a:r>
            <a:r>
              <a:rPr lang="ko-KR" altLang="en-US" sz="1500" dirty="0"/>
              <a:t> 주기마다 </a:t>
            </a:r>
            <a:r>
              <a:rPr lang="en-US" altLang="ko-KR" sz="1500" dirty="0"/>
              <a:t>validation Data</a:t>
            </a:r>
            <a:r>
              <a:rPr lang="ko-KR" altLang="en-US" sz="1500" dirty="0"/>
              <a:t>에</a:t>
            </a:r>
            <a:endParaRPr lang="en-US" altLang="ko-KR" sz="1500" dirty="0"/>
          </a:p>
          <a:p>
            <a:r>
              <a:rPr lang="en-US" altLang="ko-KR" sz="1500" dirty="0"/>
              <a:t>	</a:t>
            </a:r>
            <a:r>
              <a:rPr lang="ko-KR" altLang="en-US" sz="1500" dirty="0"/>
              <a:t>대해 </a:t>
            </a:r>
            <a:r>
              <a:rPr lang="en-US" altLang="ko-KR" sz="1500" dirty="0"/>
              <a:t>loss1.txt, loss2.txt</a:t>
            </a:r>
            <a:r>
              <a:rPr lang="ko-KR" altLang="en-US" sz="1500" dirty="0"/>
              <a:t> 출력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2566482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EBE50C-7AC8-8DEF-E5F4-F8A92E0F5788}"/>
              </a:ext>
            </a:extLst>
          </p:cNvPr>
          <p:cNvSpPr/>
          <p:nvPr/>
        </p:nvSpPr>
        <p:spPr>
          <a:xfrm>
            <a:off x="-60133" y="45730"/>
            <a:ext cx="2286000" cy="808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BM Plex Mono" panose="020B0509050203000203" pitchFamily="49" charset="77"/>
              </a:rPr>
              <a:t>DNNXPS</a:t>
            </a:r>
            <a:endParaRPr lang="en-KR" dirty="0">
              <a:latin typeface="IBM Plex Mono" panose="020B0509050203000203" pitchFamily="49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B864B-96D0-DF04-4B4F-5F366985E3A1}"/>
              </a:ext>
            </a:extLst>
          </p:cNvPr>
          <p:cNvSpPr txBox="1"/>
          <p:nvPr/>
        </p:nvSpPr>
        <p:spPr>
          <a:xfrm>
            <a:off x="2247566" y="249780"/>
            <a:ext cx="7169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DNNXPS 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시스템 설명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A5C83B-41B3-8718-5CBE-67F100AE2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88" y="1393142"/>
            <a:ext cx="7772400" cy="5855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5CA61A-1B29-E585-5BA5-832E034EFD02}"/>
              </a:ext>
            </a:extLst>
          </p:cNvPr>
          <p:cNvSpPr txBox="1"/>
          <p:nvPr/>
        </p:nvSpPr>
        <p:spPr>
          <a:xfrm>
            <a:off x="148391" y="1953406"/>
            <a:ext cx="6442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+ cleaner(signal </a:t>
            </a:r>
            <a:r>
              <a:rPr lang="ko-KR" altLang="en-US" dirty="0"/>
              <a:t>받을 때까지 </a:t>
            </a:r>
            <a:r>
              <a:rPr lang="en-US" altLang="ko-KR" dirty="0"/>
              <a:t>mutex lock;</a:t>
            </a:r>
            <a:r>
              <a:rPr lang="ko-KR" altLang="en-US" dirty="0"/>
              <a:t> </a:t>
            </a:r>
            <a:r>
              <a:rPr lang="en-US" altLang="ko-KR" dirty="0"/>
              <a:t>pause)</a:t>
            </a:r>
          </a:p>
          <a:p>
            <a:r>
              <a:rPr lang="en-US" dirty="0"/>
              <a:t>	</a:t>
            </a:r>
            <a:r>
              <a:rPr lang="ko-KR" altLang="en-US" dirty="0"/>
              <a:t>기타 파일 </a:t>
            </a:r>
            <a:r>
              <a:rPr lang="en-US" altLang="ko-KR" dirty="0"/>
              <a:t>wait</a:t>
            </a:r>
            <a:r>
              <a:rPr lang="ko-KR" altLang="en-US" dirty="0"/>
              <a:t>는 </a:t>
            </a:r>
            <a:r>
              <a:rPr lang="en-US" altLang="ko-KR" dirty="0"/>
              <a:t>spin lock</a:t>
            </a:r>
            <a:endParaRPr lang="en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305D14-437A-4C50-D081-AE40E53DC7B1}"/>
              </a:ext>
            </a:extLst>
          </p:cNvPr>
          <p:cNvSpPr txBox="1"/>
          <p:nvPr/>
        </p:nvSpPr>
        <p:spPr>
          <a:xfrm>
            <a:off x="124327" y="983248"/>
            <a:ext cx="881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&gt;&gt;&gt; ./main</a:t>
            </a:r>
            <a:endParaRPr lang="en-KR" sz="15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6D1CC9-076B-41EF-A78A-E029F31799D6}"/>
              </a:ext>
            </a:extLst>
          </p:cNvPr>
          <p:cNvSpPr/>
          <p:nvPr/>
        </p:nvSpPr>
        <p:spPr>
          <a:xfrm>
            <a:off x="124327" y="2775675"/>
            <a:ext cx="3007870" cy="302645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./main</a:t>
            </a:r>
          </a:p>
          <a:p>
            <a:pPr algn="just"/>
            <a:r>
              <a:rPr lang="en-US" sz="1500" dirty="0"/>
              <a:t>- Sessa</a:t>
            </a:r>
            <a:endParaRPr lang="en-KR" sz="1500" dirty="0"/>
          </a:p>
          <a:p>
            <a:pPr algn="just"/>
            <a:r>
              <a:rPr lang="en-KR" sz="1500" dirty="0"/>
              <a:t>	- Communicator</a:t>
            </a:r>
          </a:p>
          <a:p>
            <a:pPr algn="just"/>
            <a:r>
              <a:rPr lang="en-KR" sz="1500" dirty="0"/>
              <a:t>	- FILE* fp</a:t>
            </a:r>
          </a:p>
          <a:p>
            <a:pPr algn="just"/>
            <a:r>
              <a:rPr lang="en-KR" sz="1500" dirty="0"/>
              <a:t>	- ConfigReader</a:t>
            </a:r>
          </a:p>
          <a:p>
            <a:pPr algn="just"/>
            <a:r>
              <a:rPr lang="en-KR" sz="1500" dirty="0"/>
              <a:t>	- PathManager</a:t>
            </a:r>
          </a:p>
          <a:p>
            <a:pPr algn="just"/>
            <a:r>
              <a:rPr lang="en-KR" sz="1500" dirty="0"/>
              <a:t>	- randomGenerator</a:t>
            </a:r>
          </a:p>
          <a:p>
            <a:pPr algn="just"/>
            <a:r>
              <a:rPr lang="en-KR" sz="1500" dirty="0"/>
              <a:t>	- CNCommunicator</a:t>
            </a:r>
          </a:p>
          <a:p>
            <a:pPr algn="just"/>
            <a:endParaRPr lang="en-KR" sz="1500" dirty="0"/>
          </a:p>
          <a:p>
            <a:pPr algn="just"/>
            <a:r>
              <a:rPr lang="en-KR" sz="1500" dirty="0"/>
              <a:t>	prCounter</a:t>
            </a:r>
          </a:p>
          <a:p>
            <a:pPr algn="just"/>
            <a:r>
              <a:rPr lang="en-KR" sz="1500" dirty="0"/>
              <a:t>	inCounter</a:t>
            </a:r>
          </a:p>
          <a:p>
            <a:pPr algn="just"/>
            <a:r>
              <a:rPr lang="en-KR" sz="1500" dirty="0"/>
              <a:t>	std::mutex mtx</a:t>
            </a:r>
          </a:p>
          <a:p>
            <a:pPr algn="just"/>
            <a:endParaRPr lang="en-KR" sz="2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5D5FB9-D23E-745F-AD69-C245EC712E4C}"/>
              </a:ext>
            </a:extLst>
          </p:cNvPr>
          <p:cNvSpPr/>
          <p:nvPr/>
        </p:nvSpPr>
        <p:spPr>
          <a:xfrm>
            <a:off x="6590714" y="3814964"/>
            <a:ext cx="2350144" cy="6718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SESSA.EXEC</a:t>
            </a:r>
            <a:endParaRPr lang="en-KR" sz="2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F59F57-37CC-4EE2-E26E-3AF068519924}"/>
              </a:ext>
            </a:extLst>
          </p:cNvPr>
          <p:cNvCxnSpPr>
            <a:cxnSpLocks/>
          </p:cNvCxnSpPr>
          <p:nvPr/>
        </p:nvCxnSpPr>
        <p:spPr>
          <a:xfrm>
            <a:off x="2081463" y="3549317"/>
            <a:ext cx="4800600" cy="6015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B53D808-96F8-7CBC-DC23-388CB76DBFD4}"/>
              </a:ext>
            </a:extLst>
          </p:cNvPr>
          <p:cNvSpPr/>
          <p:nvPr/>
        </p:nvSpPr>
        <p:spPr>
          <a:xfrm>
            <a:off x="6590714" y="2880457"/>
            <a:ext cx="2350144" cy="6718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./.codes/</a:t>
            </a:r>
            <a:r>
              <a:rPr lang="en-US" sz="2000" dirty="0" err="1"/>
              <a:t>main.py</a:t>
            </a:r>
            <a:endParaRPr lang="en-KR" sz="20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89583E4-5ECD-9A02-8C98-BE76CD9A3DF3}"/>
              </a:ext>
            </a:extLst>
          </p:cNvPr>
          <p:cNvSpPr/>
          <p:nvPr/>
        </p:nvSpPr>
        <p:spPr>
          <a:xfrm>
            <a:off x="6590714" y="4822756"/>
            <a:ext cx="2350144" cy="6718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./.codes/cleaner</a:t>
            </a:r>
            <a:endParaRPr lang="en-KR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BCD9F1-759C-D334-B44B-51677EF49386}"/>
              </a:ext>
            </a:extLst>
          </p:cNvPr>
          <p:cNvCxnSpPr>
            <a:cxnSpLocks/>
          </p:cNvCxnSpPr>
          <p:nvPr/>
        </p:nvCxnSpPr>
        <p:spPr>
          <a:xfrm flipV="1">
            <a:off x="2514600" y="3224463"/>
            <a:ext cx="4271211" cy="842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EDABF1-B7E9-E8AD-6DA3-6105B1E5EA92}"/>
              </a:ext>
            </a:extLst>
          </p:cNvPr>
          <p:cNvCxnSpPr>
            <a:cxnSpLocks/>
          </p:cNvCxnSpPr>
          <p:nvPr/>
        </p:nvCxnSpPr>
        <p:spPr>
          <a:xfrm>
            <a:off x="2851484" y="4542909"/>
            <a:ext cx="3934327" cy="6427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3448A91-F8ED-019C-4F35-C59760AE5D9D}"/>
              </a:ext>
            </a:extLst>
          </p:cNvPr>
          <p:cNvSpPr txBox="1"/>
          <p:nvPr/>
        </p:nvSpPr>
        <p:spPr>
          <a:xfrm>
            <a:off x="3589128" y="4542909"/>
            <a:ext cx="27515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S</a:t>
            </a:r>
            <a:r>
              <a:rPr lang="en-KR" sz="1500" dirty="0"/>
              <a:t>ignal processing:</a:t>
            </a:r>
          </a:p>
          <a:p>
            <a:r>
              <a:rPr lang="en-KR" sz="1500" dirty="0"/>
              <a:t>SIGUSR1(wake up), SIGUSR2(quit)</a:t>
            </a:r>
          </a:p>
          <a:p>
            <a:r>
              <a:rPr lang="en-KR" sz="1500" dirty="0"/>
              <a:t>[Multi Process; cleaner]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C5A2FC-AEAA-3D24-FE87-211CD90200CD}"/>
              </a:ext>
            </a:extLst>
          </p:cNvPr>
          <p:cNvSpPr txBox="1"/>
          <p:nvPr/>
        </p:nvSpPr>
        <p:spPr>
          <a:xfrm>
            <a:off x="3596841" y="2972646"/>
            <a:ext cx="28861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S</a:t>
            </a:r>
            <a:r>
              <a:rPr lang="en-KR" sz="1500" dirty="0"/>
              <a:t>hared memory</a:t>
            </a:r>
          </a:p>
          <a:p>
            <a:r>
              <a:rPr lang="en-KR" sz="1500" dirty="0"/>
              <a:t>[multi thread;Sessa::subRoutine]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0F1FDD-7EB4-ED4D-0D08-27A3EE32D553}"/>
              </a:ext>
            </a:extLst>
          </p:cNvPr>
          <p:cNvSpPr txBox="1"/>
          <p:nvPr/>
        </p:nvSpPr>
        <p:spPr>
          <a:xfrm>
            <a:off x="3596841" y="3713327"/>
            <a:ext cx="2350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Pipe IPC</a:t>
            </a:r>
          </a:p>
          <a:p>
            <a:r>
              <a:rPr lang="en-US" sz="1500" dirty="0"/>
              <a:t>[Multi Process; </a:t>
            </a:r>
            <a:r>
              <a:rPr lang="en-US" sz="1500" dirty="0" err="1"/>
              <a:t>SESSA.exec</a:t>
            </a:r>
            <a:r>
              <a:rPr lang="en-US" sz="1500" dirty="0"/>
              <a:t>]</a:t>
            </a:r>
            <a:endParaRPr lang="en-KR" sz="15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6C8E534-D330-5D10-AA15-96FC1900D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789" y="1072648"/>
            <a:ext cx="4974792" cy="19330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50596D2-D187-0239-D496-FD5FACBF83D5}"/>
              </a:ext>
            </a:extLst>
          </p:cNvPr>
          <p:cNvSpPr txBox="1"/>
          <p:nvPr/>
        </p:nvSpPr>
        <p:spPr>
          <a:xfrm>
            <a:off x="9182878" y="2958168"/>
            <a:ext cx="31142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3274: raw data[double(8byte)X2048]</a:t>
            </a:r>
          </a:p>
          <a:p>
            <a:r>
              <a:rPr lang="en-US" sz="1500" dirty="0"/>
              <a:t>3275: info[</a:t>
            </a:r>
            <a:r>
              <a:rPr lang="en-US" sz="1500" dirty="0" err="1"/>
              <a:t>state+Eqn+conta</a:t>
            </a:r>
            <a:r>
              <a:rPr lang="en-US" sz="1500" dirty="0"/>
              <a:t> Depth]</a:t>
            </a:r>
            <a:endParaRPr lang="en-KR" sz="15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D0D162-7CD3-AA96-8317-79E6A0FE3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484" y="5675661"/>
            <a:ext cx="7000430" cy="4160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2E1439-3AF6-D537-A926-AC0397010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484" y="6136533"/>
            <a:ext cx="4900618" cy="80128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03ED6A0-DB32-3594-0573-AC220503D7DA}"/>
              </a:ext>
            </a:extLst>
          </p:cNvPr>
          <p:cNvSpPr txBox="1"/>
          <p:nvPr/>
        </p:nvSpPr>
        <p:spPr>
          <a:xfrm>
            <a:off x="1916409" y="5919221"/>
            <a:ext cx="429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</a:t>
            </a:r>
            <a:r>
              <a:rPr lang="en-KR" dirty="0"/>
              <a:t>eaner: </a:t>
            </a:r>
            <a:r>
              <a:rPr lang="ko-KR" altLang="en-US" dirty="0"/>
              <a:t>오류 점검 및 회생 시도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768764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EBE50C-7AC8-8DEF-E5F4-F8A92E0F5788}"/>
              </a:ext>
            </a:extLst>
          </p:cNvPr>
          <p:cNvSpPr/>
          <p:nvPr/>
        </p:nvSpPr>
        <p:spPr>
          <a:xfrm>
            <a:off x="-60133" y="45730"/>
            <a:ext cx="2286000" cy="808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BM Plex Mono" panose="020B0509050203000203" pitchFamily="49" charset="77"/>
              </a:rPr>
              <a:t>DNNXPS</a:t>
            </a:r>
            <a:endParaRPr lang="en-KR" dirty="0">
              <a:latin typeface="IBM Plex Mono" panose="020B0509050203000203" pitchFamily="49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B864B-96D0-DF04-4B4F-5F366985E3A1}"/>
              </a:ext>
            </a:extLst>
          </p:cNvPr>
          <p:cNvSpPr txBox="1"/>
          <p:nvPr/>
        </p:nvSpPr>
        <p:spPr>
          <a:xfrm>
            <a:off x="2247566" y="249780"/>
            <a:ext cx="7169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DNNXPS 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시스템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305D14-437A-4C50-D081-AE40E53DC7B1}"/>
              </a:ext>
            </a:extLst>
          </p:cNvPr>
          <p:cNvSpPr txBox="1"/>
          <p:nvPr/>
        </p:nvSpPr>
        <p:spPr>
          <a:xfrm>
            <a:off x="124326" y="826477"/>
            <a:ext cx="8816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&gt;&gt;&gt; ./main</a:t>
            </a:r>
          </a:p>
          <a:p>
            <a:endParaRPr lang="en-US" sz="1500" dirty="0"/>
          </a:p>
          <a:p>
            <a:r>
              <a:rPr lang="en-US" sz="1500" dirty="0"/>
              <a:t>After reach target Number</a:t>
            </a:r>
            <a:endParaRPr lang="en-KR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94D078F-07EA-DE0F-E24D-1BAFDEC051C9}"/>
                  </a:ext>
                </a:extLst>
              </p14:cNvPr>
              <p14:cNvContentPartPr/>
              <p14:nvPr/>
            </p14:nvContentPartPr>
            <p14:xfrm>
              <a:off x="4532592" y="3705617"/>
              <a:ext cx="878760" cy="25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94D078F-07EA-DE0F-E24D-1BAFDEC051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78592" y="3597977"/>
                <a:ext cx="986400" cy="24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A5612753-AE61-6C0A-84BB-5A6E5C4A189D}"/>
              </a:ext>
            </a:extLst>
          </p:cNvPr>
          <p:cNvGrpSpPr/>
          <p:nvPr/>
        </p:nvGrpSpPr>
        <p:grpSpPr>
          <a:xfrm>
            <a:off x="255891" y="1657474"/>
            <a:ext cx="11153274" cy="5067300"/>
            <a:chOff x="0" y="1814245"/>
            <a:chExt cx="11153274" cy="50673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FD3F7F5-88EF-578D-ABE4-79A192EF2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814245"/>
              <a:ext cx="5969000" cy="506730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411DA34-A97D-6065-1604-8B3A678744AB}"/>
                </a:ext>
              </a:extLst>
            </p:cNvPr>
            <p:cNvCxnSpPr>
              <a:cxnSpLocks/>
            </p:cNvCxnSpPr>
            <p:nvPr/>
          </p:nvCxnSpPr>
          <p:spPr>
            <a:xfrm>
              <a:off x="5077326" y="3264481"/>
              <a:ext cx="19731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81E1BD-D61B-8227-AA14-46E7F2BC9B7C}"/>
                </a:ext>
              </a:extLst>
            </p:cNvPr>
            <p:cNvSpPr txBox="1"/>
            <p:nvPr/>
          </p:nvSpPr>
          <p:spPr>
            <a:xfrm>
              <a:off x="7050505" y="3073937"/>
              <a:ext cx="410276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/>
                <a:t>종료 시 *</a:t>
              </a:r>
              <a:r>
                <a:rPr lang="en-US" altLang="ko-KR" sz="1500" dirty="0"/>
                <a:t>.</a:t>
              </a:r>
              <a:r>
                <a:rPr lang="en-US" altLang="ko-KR" sz="1500" dirty="0" err="1"/>
                <a:t>pth</a:t>
              </a:r>
              <a:r>
                <a:rPr lang="en-US" altLang="ko-KR" sz="1500" dirty="0"/>
                <a:t>(DNN weights </a:t>
              </a:r>
              <a:r>
                <a:rPr lang="ko-KR" altLang="en-US" sz="1500" dirty="0"/>
                <a:t>파일</a:t>
              </a:r>
              <a:r>
                <a:rPr lang="en-US" altLang="ko-KR" sz="1500" dirty="0"/>
                <a:t>)</a:t>
              </a:r>
              <a:r>
                <a:rPr lang="ko-KR" altLang="en-US" sz="1500" dirty="0"/>
                <a:t> 생성</a:t>
              </a:r>
              <a:endParaRPr lang="en-KR" sz="150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598B7E6-A27C-4BCA-5D36-86BE52CFDAAF}"/>
                </a:ext>
              </a:extLst>
            </p:cNvPr>
            <p:cNvCxnSpPr>
              <a:cxnSpLocks/>
            </p:cNvCxnSpPr>
            <p:nvPr/>
          </p:nvCxnSpPr>
          <p:spPr>
            <a:xfrm>
              <a:off x="791960" y="4644102"/>
              <a:ext cx="62585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831D39-979D-1188-9529-224F66F78959}"/>
                </a:ext>
              </a:extLst>
            </p:cNvPr>
            <p:cNvSpPr txBox="1"/>
            <p:nvPr/>
          </p:nvSpPr>
          <p:spPr>
            <a:xfrm>
              <a:off x="7050505" y="4489758"/>
              <a:ext cx="41027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err="1"/>
                <a:t>utility.py</a:t>
              </a:r>
              <a:r>
                <a:rPr lang="en-US" sz="1500" dirty="0"/>
                <a:t>::</a:t>
              </a:r>
              <a:r>
                <a:rPr lang="en-US" sz="1500" dirty="0" err="1"/>
                <a:t>validSpan</a:t>
              </a:r>
              <a:r>
                <a:rPr lang="ko-KR" altLang="en-US" sz="1500" dirty="0"/>
                <a:t>마다 가중치 저장</a:t>
              </a:r>
              <a:endParaRPr lang="en-US" altLang="ko-KR" sz="1500" dirty="0"/>
            </a:p>
            <a:p>
              <a:r>
                <a:rPr lang="en-US" altLang="ko-KR" sz="1500" dirty="0"/>
                <a:t>(XPSdnn000000.pth, # </a:t>
              </a:r>
              <a:r>
                <a:rPr lang="ko-KR" altLang="en-US" sz="1500" dirty="0"/>
                <a:t>은 </a:t>
              </a:r>
              <a:r>
                <a:rPr lang="en-US" altLang="ko-KR" sz="1500" dirty="0"/>
                <a:t>1000 per</a:t>
              </a:r>
              <a:r>
                <a:rPr lang="ko-KR" altLang="en-US" sz="1500" dirty="0"/>
                <a:t> </a:t>
              </a:r>
              <a:r>
                <a:rPr lang="en-US" altLang="ko-KR" sz="1500" dirty="0"/>
                <a:t>1)</a:t>
              </a:r>
              <a:endParaRPr lang="en-KR" sz="15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76DFBAF-D0D9-EE6F-587D-6E8D7442EA66}"/>
                  </a:ext>
                </a:extLst>
              </p14:cNvPr>
              <p14:cNvContentPartPr/>
              <p14:nvPr/>
            </p14:nvContentPartPr>
            <p14:xfrm>
              <a:off x="656072" y="5132937"/>
              <a:ext cx="276120" cy="8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76DFBAF-D0D9-EE6F-587D-6E8D7442EA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432" y="5024937"/>
                <a:ext cx="383760" cy="22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406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EBE50C-7AC8-8DEF-E5F4-F8A92E0F5788}"/>
              </a:ext>
            </a:extLst>
          </p:cNvPr>
          <p:cNvSpPr/>
          <p:nvPr/>
        </p:nvSpPr>
        <p:spPr>
          <a:xfrm>
            <a:off x="-60133" y="45730"/>
            <a:ext cx="2286000" cy="808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BM Plex Mono" panose="020B0509050203000203" pitchFamily="49" charset="77"/>
              </a:rPr>
              <a:t>DNNXPS</a:t>
            </a:r>
            <a:endParaRPr lang="en-KR" dirty="0">
              <a:latin typeface="IBM Plex Mono" panose="020B0509050203000203" pitchFamily="49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B864B-96D0-DF04-4B4F-5F366985E3A1}"/>
              </a:ext>
            </a:extLst>
          </p:cNvPr>
          <p:cNvSpPr txBox="1"/>
          <p:nvPr/>
        </p:nvSpPr>
        <p:spPr>
          <a:xfrm>
            <a:off x="2247566" y="249780"/>
            <a:ext cx="7169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기존 문제점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1</a:t>
            </a:r>
            <a:endParaRPr lang="ko-KR" altLang="en-US" sz="2000" b="1" dirty="0">
              <a:latin typeface="IBM Plex Mono" panose="020B0509050203000203" pitchFamily="49" charset="77"/>
              <a:ea typeface="나눔스퀘어_ac ExtraBold" panose="020B0600000101010101" pitchFamily="50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3C8E66-FBBA-70C3-FFA3-FACF312DC94B}"/>
              </a:ext>
            </a:extLst>
          </p:cNvPr>
          <p:cNvGrpSpPr/>
          <p:nvPr/>
        </p:nvGrpSpPr>
        <p:grpSpPr>
          <a:xfrm>
            <a:off x="74299" y="4227551"/>
            <a:ext cx="10450080" cy="2584719"/>
            <a:chOff x="939798" y="1623662"/>
            <a:chExt cx="10450080" cy="25847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6D2274-AD2B-D2C1-4403-8D0CA9C23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8240" y="1992994"/>
              <a:ext cx="10281638" cy="400110"/>
            </a:xfrm>
            <a:prstGeom prst="rect">
              <a:avLst/>
            </a:prstGeom>
          </p:spPr>
        </p:pic>
        <p:pic>
          <p:nvPicPr>
            <p:cNvPr id="8" name="Picture 7" descr="Background pattern&#10;&#10;Description automatically generated with low confidence">
              <a:extLst>
                <a:ext uri="{FF2B5EF4-FFF2-40B4-BE49-F238E27FC236}">
                  <a16:creationId xmlns:a16="http://schemas.microsoft.com/office/drawing/2014/main" id="{18F6477A-2FBC-0D68-0884-AFDC5E644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8240" y="3278774"/>
              <a:ext cx="4696326" cy="92960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7017573-AC68-8435-8F30-DD25B6B1A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8240" y="2475256"/>
              <a:ext cx="8936105" cy="72136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4D1B0-8B91-179A-C3BF-0A7FF61FC06D}"/>
                </a:ext>
              </a:extLst>
            </p:cNvPr>
            <p:cNvSpPr txBox="1"/>
            <p:nvPr/>
          </p:nvSpPr>
          <p:spPr>
            <a:xfrm>
              <a:off x="939798" y="1623662"/>
              <a:ext cx="3860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&gt;&gt;&gt; </a:t>
              </a:r>
              <a:r>
                <a:rPr lang="en-US" dirty="0" err="1"/>
                <a:t>objdump</a:t>
              </a:r>
              <a:r>
                <a:rPr lang="en-US" dirty="0"/>
                <a:t> –d main</a:t>
              </a:r>
              <a:endParaRPr lang="en-KR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6B6ACC-11E3-F786-A5FB-B139FE17769B}"/>
              </a:ext>
            </a:extLst>
          </p:cNvPr>
          <p:cNvSpPr txBox="1"/>
          <p:nvPr/>
        </p:nvSpPr>
        <p:spPr>
          <a:xfrm>
            <a:off x="141035" y="879160"/>
            <a:ext cx="11909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InitNum</a:t>
            </a:r>
            <a:r>
              <a:rPr lang="en-US" dirty="0"/>
              <a:t> Error):</a:t>
            </a:r>
          </a:p>
          <a:p>
            <a:r>
              <a:rPr lang="en-US" dirty="0" err="1"/>
              <a:t>main.cpp</a:t>
            </a:r>
            <a:r>
              <a:rPr lang="en-US" dirty="0"/>
              <a:t>(Generator)</a:t>
            </a:r>
            <a:r>
              <a:rPr lang="ko-KR" altLang="en-US" dirty="0"/>
              <a:t>에서 생성한 </a:t>
            </a:r>
            <a:r>
              <a:rPr lang="ko-KR" altLang="en-US" dirty="0" err="1"/>
              <a:t>랜덤한</a:t>
            </a:r>
            <a:r>
              <a:rPr lang="ko-KR" altLang="en-US" dirty="0"/>
              <a:t> 식이 </a:t>
            </a:r>
            <a:r>
              <a:rPr lang="en-US" altLang="ko-KR" dirty="0" err="1"/>
              <a:t>main.py</a:t>
            </a:r>
            <a:r>
              <a:rPr lang="en-US" altLang="ko-KR" dirty="0"/>
              <a:t>(DNN)</a:t>
            </a:r>
            <a:r>
              <a:rPr lang="ko-KR" altLang="en-US" dirty="0"/>
              <a:t>에서 읽는 과정에서 </a:t>
            </a:r>
            <a:r>
              <a:rPr lang="en-US" altLang="ko-KR" dirty="0"/>
              <a:t>“</a:t>
            </a:r>
            <a:r>
              <a:rPr lang="en-US" altLang="ko-KR" dirty="0" err="1"/>
              <a:t>InitNum</a:t>
            </a:r>
            <a:r>
              <a:rPr lang="en-US" altLang="ko-KR" dirty="0"/>
              <a:t>”</a:t>
            </a:r>
            <a:r>
              <a:rPr lang="ko-KR" altLang="en-US" dirty="0"/>
              <a:t>이 전달되는 오류 발생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E2464-1841-8193-62CC-4EBDFDC04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9" y="1607643"/>
            <a:ext cx="6126413" cy="2149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FD00B5-1A39-4D03-CFA7-68A80EC52B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0712" y="1483526"/>
            <a:ext cx="4949439" cy="31133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688CEF-4593-F3CC-F1BE-8D3DA0C74C47}"/>
              </a:ext>
            </a:extLst>
          </p:cNvPr>
          <p:cNvSpPr txBox="1"/>
          <p:nvPr/>
        </p:nvSpPr>
        <p:spPr>
          <a:xfrm>
            <a:off x="4050068" y="5882663"/>
            <a:ext cx="7899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KR" dirty="0"/>
              <a:t>andom </a:t>
            </a:r>
            <a:r>
              <a:rPr lang="ko-KR" altLang="en-US" dirty="0" err="1"/>
              <a:t>개방향</a:t>
            </a:r>
            <a:r>
              <a:rPr lang="ko-KR" altLang="en-US" dirty="0"/>
              <a:t> 고려 실수와 </a:t>
            </a:r>
            <a:r>
              <a:rPr lang="en-US" altLang="ko-KR" dirty="0"/>
              <a:t>Stack Overflow</a:t>
            </a:r>
            <a:r>
              <a:rPr lang="ko-KR" altLang="en-US" dirty="0"/>
              <a:t>에 의한 오류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-&gt; </a:t>
            </a:r>
            <a:r>
              <a:rPr lang="ko-KR" altLang="en-US" dirty="0"/>
              <a:t>해결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完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6CF535E-B325-61C9-8543-4338F63D1992}"/>
                  </a:ext>
                </a:extLst>
              </p14:cNvPr>
              <p14:cNvContentPartPr/>
              <p14:nvPr/>
            </p14:nvContentPartPr>
            <p14:xfrm>
              <a:off x="6148952" y="5466657"/>
              <a:ext cx="1387080" cy="42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6CF535E-B325-61C9-8543-4338F63D199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5312" y="5358657"/>
                <a:ext cx="14947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893495F-BBB4-E786-1A0A-93C11B00F5D9}"/>
                  </a:ext>
                </a:extLst>
              </p14:cNvPr>
              <p14:cNvContentPartPr/>
              <p14:nvPr/>
            </p14:nvContentPartPr>
            <p14:xfrm>
              <a:off x="5059592" y="4781937"/>
              <a:ext cx="338400" cy="28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893495F-BBB4-E786-1A0A-93C11B00F5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05592" y="4673937"/>
                <a:ext cx="4460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3C03DB5-4990-8CA9-38F7-21FAC1CC0EFE}"/>
                  </a:ext>
                </a:extLst>
              </p14:cNvPr>
              <p14:cNvContentPartPr/>
              <p14:nvPr/>
            </p14:nvContentPartPr>
            <p14:xfrm>
              <a:off x="5601392" y="4789497"/>
              <a:ext cx="291960" cy="30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3C03DB5-4990-8CA9-38F7-21FAC1CC0EF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392" y="4681497"/>
                <a:ext cx="3996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1E8E890-1BF6-8B17-1F49-598E997A89C7}"/>
                  </a:ext>
                </a:extLst>
              </p14:cNvPr>
              <p14:cNvContentPartPr/>
              <p14:nvPr/>
            </p14:nvContentPartPr>
            <p14:xfrm>
              <a:off x="264392" y="4792377"/>
              <a:ext cx="1347840" cy="27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1E8E890-1BF6-8B17-1F49-598E997A89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0392" y="4684377"/>
                <a:ext cx="14554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F4B1F5B-5D03-4336-1C12-ABD33C9181B3}"/>
                  </a:ext>
                </a:extLst>
              </p14:cNvPr>
              <p14:cNvContentPartPr/>
              <p14:nvPr/>
            </p14:nvContentPartPr>
            <p14:xfrm>
              <a:off x="405872" y="5453697"/>
              <a:ext cx="1567080" cy="45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F4B1F5B-5D03-4336-1C12-ABD33C9181B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2232" y="5346057"/>
                <a:ext cx="1674720" cy="26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5373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EBE50C-7AC8-8DEF-E5F4-F8A92E0F5788}"/>
              </a:ext>
            </a:extLst>
          </p:cNvPr>
          <p:cNvSpPr/>
          <p:nvPr/>
        </p:nvSpPr>
        <p:spPr>
          <a:xfrm>
            <a:off x="-60133" y="45730"/>
            <a:ext cx="2286000" cy="808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BM Plex Mono" panose="020B0509050203000203" pitchFamily="49" charset="77"/>
              </a:rPr>
              <a:t>DNNXPS</a:t>
            </a:r>
            <a:endParaRPr lang="en-KR" dirty="0">
              <a:latin typeface="IBM Plex Mono" panose="020B0509050203000203" pitchFamily="49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B864B-96D0-DF04-4B4F-5F366985E3A1}"/>
              </a:ext>
            </a:extLst>
          </p:cNvPr>
          <p:cNvSpPr txBox="1"/>
          <p:nvPr/>
        </p:nvSpPr>
        <p:spPr>
          <a:xfrm>
            <a:off x="2247566" y="249780"/>
            <a:ext cx="7169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기존 문제점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2</a:t>
            </a:r>
            <a:endParaRPr lang="ko-KR" altLang="en-US" sz="2000" b="1" dirty="0">
              <a:latin typeface="IBM Plex Mono" panose="020B0509050203000203" pitchFamily="49" charset="77"/>
              <a:ea typeface="나눔스퀘어_ac ExtraBold" panose="020B0600000101010101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737B8-15F3-F5D7-B026-E1D07CCD0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8" y="1871622"/>
            <a:ext cx="11367099" cy="16815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6DBC5B-5A40-8292-83B1-7109C0349D25}"/>
              </a:ext>
            </a:extLst>
          </p:cNvPr>
          <p:cNvSpPr txBox="1"/>
          <p:nvPr/>
        </p:nvSpPr>
        <p:spPr>
          <a:xfrm>
            <a:off x="141035" y="948292"/>
            <a:ext cx="11909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Sessa</a:t>
            </a:r>
            <a:r>
              <a:rPr lang="ko-KR" altLang="en-US" dirty="0"/>
              <a:t>로 전체 </a:t>
            </a:r>
            <a:r>
              <a:rPr lang="en-US" altLang="ko-KR" dirty="0"/>
              <a:t>path</a:t>
            </a:r>
            <a:r>
              <a:rPr lang="ko-KR" altLang="en-US" dirty="0"/>
              <a:t>가 입력되지 않고</a:t>
            </a:r>
            <a:r>
              <a:rPr lang="en-US" altLang="ko-KR" dirty="0"/>
              <a:t>,</a:t>
            </a:r>
            <a:r>
              <a:rPr lang="ko-KR" altLang="en-US" dirty="0"/>
              <a:t> 일정 레벨에서 </a:t>
            </a:r>
            <a:r>
              <a:rPr lang="en-US" altLang="ko-KR" dirty="0" err="1"/>
              <a:t>fflush</a:t>
            </a:r>
            <a:r>
              <a:rPr lang="en-US" altLang="ko-KR" dirty="0"/>
              <a:t>() </a:t>
            </a:r>
            <a:r>
              <a:rPr lang="ko-KR" altLang="en-US" dirty="0"/>
              <a:t>되어버리는 현상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해당 문제는 이전 프로세스에서도 발생하던 문제점임</a:t>
            </a:r>
            <a:endParaRPr lang="en-KR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96BB831-3370-97DD-338B-C1109BE61E83}"/>
              </a:ext>
            </a:extLst>
          </p:cNvPr>
          <p:cNvSpPr/>
          <p:nvPr/>
        </p:nvSpPr>
        <p:spPr>
          <a:xfrm>
            <a:off x="397041" y="4139590"/>
            <a:ext cx="998621" cy="67376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A24B1-CC9A-5DAD-1FCC-181CEB484C7B}"/>
              </a:ext>
            </a:extLst>
          </p:cNvPr>
          <p:cNvSpPr txBox="1"/>
          <p:nvPr/>
        </p:nvSpPr>
        <p:spPr>
          <a:xfrm>
            <a:off x="1677066" y="4096768"/>
            <a:ext cx="9103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프로세스</a:t>
            </a:r>
            <a:r>
              <a:rPr lang="en-US" altLang="ko-KR" dirty="0"/>
              <a:t>(</a:t>
            </a:r>
            <a:r>
              <a:rPr lang="en-US" altLang="ko-KR" dirty="0" err="1"/>
              <a:t>main.cpp</a:t>
            </a:r>
            <a:r>
              <a:rPr lang="en-US" altLang="ko-KR" dirty="0"/>
              <a:t>)</a:t>
            </a:r>
            <a:r>
              <a:rPr lang="ko-KR" altLang="en-US" dirty="0"/>
              <a:t>이 동작하는 동안 </a:t>
            </a:r>
            <a:r>
              <a:rPr lang="en-US" altLang="ko-KR" dirty="0"/>
              <a:t>‘</a:t>
            </a:r>
            <a:r>
              <a:rPr lang="ko-KR" altLang="en-US" dirty="0"/>
              <a:t>멀티 프로세스</a:t>
            </a:r>
            <a:r>
              <a:rPr lang="en-US" altLang="ko-KR" dirty="0"/>
              <a:t>’</a:t>
            </a:r>
            <a:r>
              <a:rPr lang="ko-KR" altLang="en-US" dirty="0"/>
              <a:t>로 동작하는</a:t>
            </a:r>
            <a:endParaRPr lang="en-US" altLang="ko-KR" dirty="0"/>
          </a:p>
          <a:p>
            <a:r>
              <a:rPr lang="ko-KR" altLang="en-US" dirty="0"/>
              <a:t>문제 여부 발생 가능성 검토 및 디렉토리 경로 상에서 기존</a:t>
            </a:r>
            <a:r>
              <a:rPr lang="en-US" altLang="ko-KR" dirty="0"/>
              <a:t>(</a:t>
            </a:r>
            <a:r>
              <a:rPr lang="ko-KR" altLang="en-US" dirty="0"/>
              <a:t>초기 저장 값</a:t>
            </a:r>
            <a:r>
              <a:rPr lang="en-US" altLang="ko-KR" dirty="0"/>
              <a:t>)</a:t>
            </a:r>
            <a:r>
              <a:rPr lang="ko-KR" altLang="en-US" dirty="0"/>
              <a:t>과 다른 파일 청소</a:t>
            </a:r>
            <a:endParaRPr lang="en-US" altLang="ko-KR" dirty="0"/>
          </a:p>
          <a:p>
            <a:r>
              <a:rPr lang="ko-KR" altLang="en-US" dirty="0" err="1"/>
              <a:t>를</a:t>
            </a:r>
            <a:r>
              <a:rPr lang="ko-KR" altLang="en-US" dirty="0"/>
              <a:t> 수행하는 </a:t>
            </a:r>
            <a:r>
              <a:rPr lang="en-US" dirty="0"/>
              <a:t>Cleaner </a:t>
            </a:r>
            <a:r>
              <a:rPr lang="ko-KR" altLang="en-US" dirty="0"/>
              <a:t>프로세스 추가 작성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B112B-344B-261B-ABCA-F981EF24B13D}"/>
              </a:ext>
            </a:extLst>
          </p:cNvPr>
          <p:cNvSpPr txBox="1"/>
          <p:nvPr/>
        </p:nvSpPr>
        <p:spPr>
          <a:xfrm>
            <a:off x="2863517" y="5194389"/>
            <a:ext cx="6136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-&gt; </a:t>
            </a:r>
            <a:r>
              <a:rPr lang="ko-KR" altLang="en-US" dirty="0"/>
              <a:t>해결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完</a:t>
            </a:r>
          </a:p>
        </p:txBody>
      </p:sp>
    </p:spTree>
    <p:extLst>
      <p:ext uri="{BB962C8B-B14F-4D97-AF65-F5344CB8AC3E}">
        <p14:creationId xmlns:p14="http://schemas.microsoft.com/office/powerpoint/2010/main" val="2383742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EBE50C-7AC8-8DEF-E5F4-F8A92E0F5788}"/>
              </a:ext>
            </a:extLst>
          </p:cNvPr>
          <p:cNvSpPr/>
          <p:nvPr/>
        </p:nvSpPr>
        <p:spPr>
          <a:xfrm>
            <a:off x="-60133" y="45730"/>
            <a:ext cx="2286000" cy="808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BM Plex Mono" panose="020B0509050203000203" pitchFamily="49" charset="77"/>
              </a:rPr>
              <a:t>DNNXPS</a:t>
            </a:r>
            <a:endParaRPr lang="en-KR" dirty="0">
              <a:latin typeface="IBM Plex Mono" panose="020B0509050203000203" pitchFamily="49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B864B-96D0-DF04-4B4F-5F366985E3A1}"/>
              </a:ext>
            </a:extLst>
          </p:cNvPr>
          <p:cNvSpPr txBox="1"/>
          <p:nvPr/>
        </p:nvSpPr>
        <p:spPr>
          <a:xfrm>
            <a:off x="2247566" y="249780"/>
            <a:ext cx="7169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DNNXPS 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시스템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D2C7DB-E6D0-A2C8-1254-C2511E46ACB9}"/>
              </a:ext>
            </a:extLst>
          </p:cNvPr>
          <p:cNvSpPr txBox="1"/>
          <p:nvPr/>
        </p:nvSpPr>
        <p:spPr>
          <a:xfrm>
            <a:off x="445168" y="1558729"/>
            <a:ext cx="613610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000" dirty="0"/>
              <a:t>~/Desktop/CP/KHU_project/DNNXPS/.codes » ls -al                                                 csian@Bonita-MacBookPro</a:t>
            </a:r>
          </a:p>
          <a:p>
            <a:r>
              <a:rPr lang="en-KR" sz="1000" dirty="0"/>
              <a:t>total 296</a:t>
            </a:r>
          </a:p>
          <a:p>
            <a:r>
              <a:rPr lang="en-KR" sz="1000" dirty="0"/>
              <a:t>drwxr-xr-x  26 csian  staff    832 Mar  6 20:42 .</a:t>
            </a:r>
          </a:p>
          <a:p>
            <a:r>
              <a:rPr lang="en-KR" sz="1000" dirty="0"/>
              <a:t>drwxr-xr-x  15 csian  staff    480 Mar  2 18:16 ..</a:t>
            </a:r>
          </a:p>
          <a:p>
            <a:r>
              <a:rPr lang="en-KR" sz="1000" dirty="0"/>
              <a:t>-rw-r--r--@  1 csian  staff   8196 Mar  2 18:11 .DS_Store</a:t>
            </a:r>
          </a:p>
          <a:p>
            <a:r>
              <a:rPr lang="en-KR" sz="1000" dirty="0"/>
              <a:t>-rw-r--r--   1 csian  staff   1386 Mar  2 18:03 CNCommunicator.cpp</a:t>
            </a:r>
          </a:p>
          <a:p>
            <a:r>
              <a:rPr lang="en-KR" sz="1000" dirty="0"/>
              <a:t>-rw-r--r--   1 csian  staff    407 Mar  2 18:03 CNCommunicator.hpp</a:t>
            </a:r>
          </a:p>
          <a:p>
            <a:r>
              <a:rPr lang="en-KR" sz="1000" dirty="0"/>
              <a:t>-rw-r--r--   1 csian  staff    852 Jan 26 15:44 IPC2cpp.py</a:t>
            </a:r>
          </a:p>
          <a:p>
            <a:r>
              <a:rPr lang="en-KR" sz="1000" dirty="0"/>
              <a:t>-rw-r--r--   1 csian  staff   2787 Jan 26 14:30 IPC2py.cpp</a:t>
            </a:r>
          </a:p>
          <a:p>
            <a:r>
              <a:rPr lang="en-KR" sz="1000" dirty="0"/>
              <a:t>-rw-r--r--   1 csian  staff   1906 Jan 26 16:59 IPC2py.hpp</a:t>
            </a:r>
          </a:p>
          <a:p>
            <a:r>
              <a:rPr lang="en-KR" sz="1000" dirty="0"/>
              <a:t>drwxr-xr-x   5 csian  staff    160 Feb 15 23:11 __pycache__</a:t>
            </a:r>
          </a:p>
          <a:p>
            <a:r>
              <a:rPr lang="en-KR" sz="1000" dirty="0"/>
              <a:t>-rwxr-xr-x   1 csian  staff  46964 Mar  2 17:45 cleaner</a:t>
            </a:r>
          </a:p>
          <a:p>
            <a:r>
              <a:rPr lang="en-KR" sz="1000" dirty="0"/>
              <a:t>-rw-r--r--   1 csian  staff   2484 Mar  2 17:45 cleaner.cpp</a:t>
            </a:r>
          </a:p>
          <a:p>
            <a:r>
              <a:rPr lang="en-KR" sz="1000" dirty="0"/>
              <a:t>-rw-r--r--@  1 csian  staff   1887 Mar  6 20:36 configReader.cpp</a:t>
            </a:r>
          </a:p>
          <a:p>
            <a:r>
              <a:rPr lang="en-KR" sz="1000" dirty="0"/>
              <a:t>-rw-r--r--   1 csian  staff   1030 Jan 26 16:37 configReader.hpp</a:t>
            </a:r>
          </a:p>
          <a:p>
            <a:r>
              <a:rPr lang="en-KR" sz="1000" dirty="0"/>
              <a:t>-rw-r--r--   1 csian  staff   2192 Jan 26 15:43 dnnModel.py</a:t>
            </a:r>
          </a:p>
          <a:p>
            <a:r>
              <a:rPr lang="en-KR" sz="1000" dirty="0"/>
              <a:t>-rw-r--r--   1 csian  staff   1179 Jan 18 23:46 exception.cpp</a:t>
            </a:r>
          </a:p>
          <a:p>
            <a:r>
              <a:rPr lang="en-KR" sz="1000" dirty="0"/>
              <a:t>-rw-r--r--   1 csian  staff   1655 Jan 26 17:44 exception.hpp</a:t>
            </a:r>
          </a:p>
          <a:p>
            <a:r>
              <a:rPr lang="en-KR" sz="1000" dirty="0"/>
              <a:t>-rw-r--r--   1 csian  staff   2180 Jan 20 13:27 filesystem.cpp</a:t>
            </a:r>
          </a:p>
          <a:p>
            <a:r>
              <a:rPr lang="en-KR" sz="1000" dirty="0"/>
              <a:t>-rw-r--r--   1 csian  staff   2561 Jan 26 17:18 filesystem.hpp</a:t>
            </a:r>
          </a:p>
          <a:p>
            <a:r>
              <a:rPr lang="en-KR" sz="1000" dirty="0"/>
              <a:t>-rw-r--r--@  1 csian  staff   1505 Mar  6 20:31 main.cpp</a:t>
            </a:r>
          </a:p>
          <a:p>
            <a:r>
              <a:rPr lang="en-KR" sz="1000" dirty="0"/>
              <a:t>-rwx------   1 csian  staff   2010 Feb 15 23:26 main.py</a:t>
            </a:r>
          </a:p>
          <a:p>
            <a:r>
              <a:rPr lang="en-KR" sz="1000" dirty="0"/>
              <a:t>-rw-r--r--   1 csian  staff   1033 Mar  2 17:32 makefile</a:t>
            </a:r>
          </a:p>
          <a:p>
            <a:r>
              <a:rPr lang="en-KR" sz="1000" dirty="0"/>
              <a:t>-rw-r--r--@  1 csian  staff   5615 Mar  6 20:40 sessa.cpp</a:t>
            </a:r>
          </a:p>
          <a:p>
            <a:r>
              <a:rPr lang="en-KR" sz="1000" dirty="0"/>
              <a:t>-rw-r--r--   1 csian  staff   3330 Mar  2 18:02 sessa.hpp</a:t>
            </a:r>
          </a:p>
          <a:p>
            <a:r>
              <a:rPr lang="en-KR" sz="1000" dirty="0"/>
              <a:t>-rw-r--r--@  1 csian  staff   3472 Mar  6 20:39 utility.cpp</a:t>
            </a:r>
          </a:p>
          <a:p>
            <a:r>
              <a:rPr lang="en-KR" sz="1000" dirty="0"/>
              <a:t>-rw-r--r--   1 csian  staff   2892 Jan 26 17:43 utility.hpp</a:t>
            </a:r>
          </a:p>
          <a:p>
            <a:r>
              <a:rPr lang="en-KR" sz="1000" dirty="0"/>
              <a:t>-rw-r--r--   1 csian  staff   3164 Feb 15 23:11 utility.py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F7869-0442-15F0-A2B2-782A146A46F4}"/>
              </a:ext>
            </a:extLst>
          </p:cNvPr>
          <p:cNvSpPr txBox="1"/>
          <p:nvPr/>
        </p:nvSpPr>
        <p:spPr>
          <a:xfrm>
            <a:off x="4624137" y="2690336"/>
            <a:ext cx="67015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&gt;&gt;&gt;</a:t>
            </a:r>
            <a:r>
              <a:rPr lang="ko-KR" altLang="en-US" dirty="0"/>
              <a:t> </a:t>
            </a:r>
            <a:r>
              <a:rPr lang="en-US" altLang="ko-KR" dirty="0" err="1"/>
              <a:t>wget</a:t>
            </a:r>
            <a:r>
              <a:rPr lang="en-US" altLang="ko-KR" dirty="0"/>
              <a:t> </a:t>
            </a:r>
            <a:r>
              <a:rPr lang="en-US" altLang="ko-KR" dirty="0">
                <a:hlinkClick r:id="rId3"/>
              </a:rPr>
              <a:t>https://csian98.github.io/assets/code/XPSDNN/codes.tar</a:t>
            </a:r>
            <a:endParaRPr lang="en-US" altLang="ko-KR" dirty="0"/>
          </a:p>
          <a:p>
            <a:r>
              <a:rPr lang="en-US" dirty="0"/>
              <a:t>&gt;&gt;&gt; tar –</a:t>
            </a:r>
            <a:r>
              <a:rPr lang="en-US" dirty="0" err="1"/>
              <a:t>xvf</a:t>
            </a:r>
            <a:r>
              <a:rPr lang="en-US" dirty="0"/>
              <a:t> </a:t>
            </a:r>
            <a:r>
              <a:rPr lang="en-US" dirty="0" err="1"/>
              <a:t>codes.tar</a:t>
            </a:r>
            <a:endParaRPr lang="en-US" dirty="0"/>
          </a:p>
          <a:p>
            <a:endParaRPr lang="en-US" dirty="0"/>
          </a:p>
          <a:p>
            <a:r>
              <a:rPr lang="en-US" dirty="0"/>
              <a:t>&gt;&gt;&gt; cd .codes</a:t>
            </a:r>
          </a:p>
          <a:p>
            <a:r>
              <a:rPr lang="en-US" dirty="0"/>
              <a:t>&gt;&gt;&gt; make</a:t>
            </a:r>
          </a:p>
          <a:p>
            <a:r>
              <a:rPr lang="en-US" dirty="0"/>
              <a:t>&gt;&gt;&gt; make clean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22776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EBE50C-7AC8-8DEF-E5F4-F8A92E0F5788}"/>
              </a:ext>
            </a:extLst>
          </p:cNvPr>
          <p:cNvSpPr/>
          <p:nvPr/>
        </p:nvSpPr>
        <p:spPr>
          <a:xfrm>
            <a:off x="-60133" y="45730"/>
            <a:ext cx="2286000" cy="808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BM Plex Mono" panose="020B0509050203000203" pitchFamily="49" charset="77"/>
              </a:rPr>
              <a:t>DNNXPS</a:t>
            </a:r>
            <a:endParaRPr lang="en-KR" dirty="0">
              <a:latin typeface="IBM Plex Mono" panose="020B0509050203000203" pitchFamily="49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B864B-96D0-DF04-4B4F-5F366985E3A1}"/>
              </a:ext>
            </a:extLst>
          </p:cNvPr>
          <p:cNvSpPr txBox="1"/>
          <p:nvPr/>
        </p:nvSpPr>
        <p:spPr>
          <a:xfrm>
            <a:off x="2247566" y="249780"/>
            <a:ext cx="7169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DNNXPS 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시스템 설명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1FE9B8-8DAB-A01F-BDBB-4FDA6E4CC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371" y="1425711"/>
            <a:ext cx="2948861" cy="4980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F96C3D-CECB-2329-30DD-C8B09803D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490" y="853940"/>
            <a:ext cx="2153791" cy="6004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1FBBE8-E735-DA8B-9EFF-FED4087C8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281" y="1534997"/>
            <a:ext cx="3156547" cy="4469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CAA8AB-32FD-9EB2-9174-5F0EF2447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9213" y="977440"/>
            <a:ext cx="2776556" cy="56307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B09A74-BACD-6EEA-5701-A21273A4D0D3}"/>
              </a:ext>
            </a:extLst>
          </p:cNvPr>
          <p:cNvSpPr txBox="1"/>
          <p:nvPr/>
        </p:nvSpPr>
        <p:spPr>
          <a:xfrm>
            <a:off x="0" y="1056379"/>
            <a:ext cx="302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KR" dirty="0"/>
              <a:t>essa.hpp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6BEFD6-E916-BBC7-767B-448230F88BD7}"/>
              </a:ext>
            </a:extLst>
          </p:cNvPr>
          <p:cNvSpPr txBox="1"/>
          <p:nvPr/>
        </p:nvSpPr>
        <p:spPr>
          <a:xfrm>
            <a:off x="2808591" y="526154"/>
            <a:ext cx="302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utility.hpp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EE9185-7480-F3AE-BF2E-DC09299B2837}"/>
              </a:ext>
            </a:extLst>
          </p:cNvPr>
          <p:cNvSpPr txBox="1"/>
          <p:nvPr/>
        </p:nvSpPr>
        <p:spPr>
          <a:xfrm>
            <a:off x="5088281" y="1143677"/>
            <a:ext cx="302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exception.hpp</a:t>
            </a:r>
            <a:endParaRPr lang="en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3FA76B-DCDB-D941-CB1C-604E83BD4BD5}"/>
              </a:ext>
            </a:extLst>
          </p:cNvPr>
          <p:cNvSpPr txBox="1"/>
          <p:nvPr/>
        </p:nvSpPr>
        <p:spPr>
          <a:xfrm>
            <a:off x="8037142" y="625297"/>
            <a:ext cx="302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filesystem.hpp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4D27A0-1808-19E5-9F7A-032417060D40}"/>
              </a:ext>
            </a:extLst>
          </p:cNvPr>
          <p:cNvSpPr txBox="1"/>
          <p:nvPr/>
        </p:nvSpPr>
        <p:spPr>
          <a:xfrm>
            <a:off x="10102516" y="65114"/>
            <a:ext cx="30239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main</a:t>
            </a:r>
            <a:endParaRPr lang="en-KR" sz="2500" b="1" dirty="0"/>
          </a:p>
        </p:txBody>
      </p:sp>
    </p:spTree>
    <p:extLst>
      <p:ext uri="{BB962C8B-B14F-4D97-AF65-F5344CB8AC3E}">
        <p14:creationId xmlns:p14="http://schemas.microsoft.com/office/powerpoint/2010/main" val="1222850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EBE50C-7AC8-8DEF-E5F4-F8A92E0F5788}"/>
              </a:ext>
            </a:extLst>
          </p:cNvPr>
          <p:cNvSpPr/>
          <p:nvPr/>
        </p:nvSpPr>
        <p:spPr>
          <a:xfrm>
            <a:off x="-60133" y="45730"/>
            <a:ext cx="2286000" cy="808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BM Plex Mono" panose="020B0509050203000203" pitchFamily="49" charset="77"/>
              </a:rPr>
              <a:t>DNNXPS</a:t>
            </a:r>
            <a:endParaRPr lang="en-KR" dirty="0">
              <a:latin typeface="IBM Plex Mono" panose="020B0509050203000203" pitchFamily="49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B864B-96D0-DF04-4B4F-5F366985E3A1}"/>
              </a:ext>
            </a:extLst>
          </p:cNvPr>
          <p:cNvSpPr txBox="1"/>
          <p:nvPr/>
        </p:nvSpPr>
        <p:spPr>
          <a:xfrm>
            <a:off x="2247566" y="249780"/>
            <a:ext cx="7169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DNNXPS 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시스템 설명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699085-8DC8-55AC-442E-43FDBE817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16" y="1463080"/>
            <a:ext cx="3074738" cy="4902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D8EE8B-6CBE-F0E5-C8CD-4CC90BCAF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654" y="2365823"/>
            <a:ext cx="3284620" cy="1909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2E2EB2-2AEA-810F-CDF9-B16558C1B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274" y="2014955"/>
            <a:ext cx="3525252" cy="25867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B77189-0A1A-2D1D-53B5-1D4983666E0E}"/>
              </a:ext>
            </a:extLst>
          </p:cNvPr>
          <p:cNvSpPr txBox="1"/>
          <p:nvPr/>
        </p:nvSpPr>
        <p:spPr>
          <a:xfrm>
            <a:off x="221916" y="1074364"/>
            <a:ext cx="302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IPC2py.hpp</a:t>
            </a:r>
            <a:endParaRPr lang="en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DFE7C0-5312-D82C-8966-BB0F5DDF7875}"/>
              </a:ext>
            </a:extLst>
          </p:cNvPr>
          <p:cNvSpPr txBox="1"/>
          <p:nvPr/>
        </p:nvSpPr>
        <p:spPr>
          <a:xfrm>
            <a:off x="3245853" y="1946793"/>
            <a:ext cx="302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configReader.hpp</a:t>
            </a:r>
            <a:endParaRPr lang="en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3855B9-64FF-9626-8903-D729A19A540B}"/>
              </a:ext>
            </a:extLst>
          </p:cNvPr>
          <p:cNvSpPr txBox="1"/>
          <p:nvPr/>
        </p:nvSpPr>
        <p:spPr>
          <a:xfrm>
            <a:off x="6581274" y="1620774"/>
            <a:ext cx="302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CNCommunicator.hpp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2BC1FB-DFFE-751B-0147-4DC7DC9DF65F}"/>
              </a:ext>
            </a:extLst>
          </p:cNvPr>
          <p:cNvSpPr txBox="1"/>
          <p:nvPr/>
        </p:nvSpPr>
        <p:spPr>
          <a:xfrm>
            <a:off x="10102516" y="65114"/>
            <a:ext cx="30239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main</a:t>
            </a:r>
            <a:endParaRPr lang="en-KR" sz="2500" b="1" dirty="0"/>
          </a:p>
        </p:txBody>
      </p:sp>
    </p:spTree>
    <p:extLst>
      <p:ext uri="{BB962C8B-B14F-4D97-AF65-F5344CB8AC3E}">
        <p14:creationId xmlns:p14="http://schemas.microsoft.com/office/powerpoint/2010/main" val="739211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EBE50C-7AC8-8DEF-E5F4-F8A92E0F5788}"/>
              </a:ext>
            </a:extLst>
          </p:cNvPr>
          <p:cNvSpPr/>
          <p:nvPr/>
        </p:nvSpPr>
        <p:spPr>
          <a:xfrm>
            <a:off x="-60133" y="45730"/>
            <a:ext cx="2286000" cy="808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BM Plex Mono" panose="020B0509050203000203" pitchFamily="49" charset="77"/>
              </a:rPr>
              <a:t>DNNXPS</a:t>
            </a:r>
            <a:endParaRPr lang="en-KR" dirty="0">
              <a:latin typeface="IBM Plex Mono" panose="020B0509050203000203" pitchFamily="49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B864B-96D0-DF04-4B4F-5F366985E3A1}"/>
              </a:ext>
            </a:extLst>
          </p:cNvPr>
          <p:cNvSpPr txBox="1"/>
          <p:nvPr/>
        </p:nvSpPr>
        <p:spPr>
          <a:xfrm>
            <a:off x="2247566" y="249780"/>
            <a:ext cx="7169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DNNXPS 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시스템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B77189-0A1A-2D1D-53B5-1D4983666E0E}"/>
              </a:ext>
            </a:extLst>
          </p:cNvPr>
          <p:cNvSpPr txBox="1"/>
          <p:nvPr/>
        </p:nvSpPr>
        <p:spPr>
          <a:xfrm>
            <a:off x="348916" y="4559601"/>
            <a:ext cx="302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main.py</a:t>
            </a:r>
            <a:r>
              <a:rPr lang="en-US" b="1" dirty="0"/>
              <a:t> (DNN)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85A6C-B432-6B13-0D1E-AD6D455E22CB}"/>
              </a:ext>
            </a:extLst>
          </p:cNvPr>
          <p:cNvSpPr txBox="1"/>
          <p:nvPr/>
        </p:nvSpPr>
        <p:spPr>
          <a:xfrm>
            <a:off x="7070558" y="4559601"/>
            <a:ext cx="302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cleaner</a:t>
            </a:r>
            <a:r>
              <a:rPr lang="en-US" altLang="ko-KR" b="1" dirty="0"/>
              <a:t>(ELF)</a:t>
            </a:r>
            <a:endParaRPr lang="en-K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68F555-3A5C-C098-2092-68B2D23BA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16" y="4928933"/>
            <a:ext cx="5562600" cy="146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016967-FAF6-331D-3D6A-038C1B39B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876" y="4923248"/>
            <a:ext cx="2781300" cy="142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A286DD-9A12-7D5F-D740-1659AAE34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53" y="1900386"/>
            <a:ext cx="7772400" cy="20666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B7AAAE-6F57-E97C-A328-F88E6F8620B7}"/>
              </a:ext>
            </a:extLst>
          </p:cNvPr>
          <p:cNvSpPr txBox="1"/>
          <p:nvPr/>
        </p:nvSpPr>
        <p:spPr>
          <a:xfrm>
            <a:off x="248653" y="1531054"/>
            <a:ext cx="302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main(ELF)</a:t>
            </a:r>
            <a:endParaRPr lang="en-KR" b="1" dirty="0"/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6E67ABC3-A936-601C-2648-FD91D43492B7}"/>
              </a:ext>
            </a:extLst>
          </p:cNvPr>
          <p:cNvSpPr/>
          <p:nvPr/>
        </p:nvSpPr>
        <p:spPr>
          <a:xfrm>
            <a:off x="248653" y="1900386"/>
            <a:ext cx="6943223" cy="1033324"/>
          </a:xfrm>
          <a:prstGeom prst="frame">
            <a:avLst>
              <a:gd name="adj1" fmla="val 551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8F1C779-A32B-618D-998F-CCD86F0CCC95}"/>
              </a:ext>
            </a:extLst>
          </p:cNvPr>
          <p:cNvCxnSpPr/>
          <p:nvPr/>
        </p:nvCxnSpPr>
        <p:spPr>
          <a:xfrm flipV="1">
            <a:off x="5137484" y="1143000"/>
            <a:ext cx="0" cy="75738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C3BC6F-62D5-3907-D1F7-74FCCBC27B2D}"/>
              </a:ext>
            </a:extLst>
          </p:cNvPr>
          <p:cNvSpPr txBox="1"/>
          <p:nvPr/>
        </p:nvSpPr>
        <p:spPr>
          <a:xfrm>
            <a:off x="4584032" y="752660"/>
            <a:ext cx="5787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# </a:t>
            </a:r>
            <a:r>
              <a:rPr lang="ko-KR" altLang="en-US" dirty="0"/>
              <a:t>모든 주석</a:t>
            </a:r>
            <a:r>
              <a:rPr lang="en-US" altLang="ko-KR" dirty="0"/>
              <a:t>(</a:t>
            </a:r>
            <a:r>
              <a:rPr lang="en-US" altLang="ko-KR" dirty="0" err="1"/>
              <a:t>doxygen</a:t>
            </a:r>
            <a:r>
              <a:rPr lang="en-US" altLang="ko-KR" dirty="0"/>
              <a:t>) header</a:t>
            </a:r>
            <a:r>
              <a:rPr lang="ko-KR" altLang="en-US" dirty="0"/>
              <a:t> 파일에 작성</a:t>
            </a:r>
            <a:r>
              <a:rPr lang="en-US" altLang="ko-KR" dirty="0"/>
              <a:t>!!!</a:t>
            </a:r>
            <a:endParaRPr lang="en-KR" dirty="0"/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781BDABB-6590-7EB2-1AC7-EDB8E2F84C0B}"/>
              </a:ext>
            </a:extLst>
          </p:cNvPr>
          <p:cNvSpPr/>
          <p:nvPr/>
        </p:nvSpPr>
        <p:spPr>
          <a:xfrm>
            <a:off x="7191876" y="1902653"/>
            <a:ext cx="863767" cy="1031057"/>
          </a:xfrm>
          <a:prstGeom prst="frame">
            <a:avLst>
              <a:gd name="adj1" fmla="val 551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4AE1CB0-1A22-3713-8E84-5F130C6C2878}"/>
              </a:ext>
            </a:extLst>
          </p:cNvPr>
          <p:cNvCxnSpPr>
            <a:cxnSpLocks/>
          </p:cNvCxnSpPr>
          <p:nvPr/>
        </p:nvCxnSpPr>
        <p:spPr>
          <a:xfrm>
            <a:off x="8055643" y="2140414"/>
            <a:ext cx="81892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D1ABC3-F3A2-8F47-AB32-655CAA0D43A6}"/>
              </a:ext>
            </a:extLst>
          </p:cNvPr>
          <p:cNvSpPr txBox="1"/>
          <p:nvPr/>
        </p:nvSpPr>
        <p:spPr>
          <a:xfrm>
            <a:off x="8886870" y="1898391"/>
            <a:ext cx="3336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의존관계 </a:t>
            </a:r>
            <a:r>
              <a:rPr lang="en-US" altLang="ko-KR" dirty="0" err="1"/>
              <a:t>Makefile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r>
              <a:rPr lang="en-US" altLang="ko-KR" dirty="0"/>
              <a:t>!!</a:t>
            </a:r>
          </a:p>
          <a:p>
            <a:r>
              <a:rPr lang="en-US" b="1" dirty="0"/>
              <a:t>./main</a:t>
            </a:r>
          </a:p>
          <a:p>
            <a:r>
              <a:rPr lang="en-US" b="1" dirty="0"/>
              <a:t>./.codes/cleaner</a:t>
            </a:r>
            <a:endParaRPr lang="en-KR" b="1" dirty="0"/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E736BEB6-9FBE-622B-0F0F-CB096739D389}"/>
              </a:ext>
            </a:extLst>
          </p:cNvPr>
          <p:cNvSpPr/>
          <p:nvPr/>
        </p:nvSpPr>
        <p:spPr>
          <a:xfrm>
            <a:off x="7196888" y="2933710"/>
            <a:ext cx="863767" cy="1031057"/>
          </a:xfrm>
          <a:prstGeom prst="frame">
            <a:avLst>
              <a:gd name="adj1" fmla="val 551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B223BB-3B59-55CB-61EC-6D319A189C5A}"/>
              </a:ext>
            </a:extLst>
          </p:cNvPr>
          <p:cNvSpPr txBox="1"/>
          <p:nvPr/>
        </p:nvSpPr>
        <p:spPr>
          <a:xfrm>
            <a:off x="8191500" y="6358344"/>
            <a:ext cx="38059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!) cleaner also include </a:t>
            </a:r>
            <a:r>
              <a:rPr lang="en-US" altLang="ko-KR" sz="1500" dirty="0" err="1"/>
              <a:t>exception.hpp</a:t>
            </a:r>
            <a:endParaRPr lang="en-KR" sz="1500" dirty="0"/>
          </a:p>
        </p:txBody>
      </p:sp>
    </p:spTree>
    <p:extLst>
      <p:ext uri="{BB962C8B-B14F-4D97-AF65-F5344CB8AC3E}">
        <p14:creationId xmlns:p14="http://schemas.microsoft.com/office/powerpoint/2010/main" val="1553124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EBE50C-7AC8-8DEF-E5F4-F8A92E0F5788}"/>
              </a:ext>
            </a:extLst>
          </p:cNvPr>
          <p:cNvSpPr/>
          <p:nvPr/>
        </p:nvSpPr>
        <p:spPr>
          <a:xfrm>
            <a:off x="-60133" y="45730"/>
            <a:ext cx="2286000" cy="808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BM Plex Mono" panose="020B0509050203000203" pitchFamily="49" charset="77"/>
              </a:rPr>
              <a:t>DNNXPS</a:t>
            </a:r>
            <a:endParaRPr lang="en-KR" dirty="0">
              <a:latin typeface="IBM Plex Mono" panose="020B0509050203000203" pitchFamily="49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B864B-96D0-DF04-4B4F-5F366985E3A1}"/>
              </a:ext>
            </a:extLst>
          </p:cNvPr>
          <p:cNvSpPr txBox="1"/>
          <p:nvPr/>
        </p:nvSpPr>
        <p:spPr>
          <a:xfrm>
            <a:off x="2247566" y="249780"/>
            <a:ext cx="7169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DNNXPS 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시스템 설명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8A6E5B-5500-469A-ADCC-414BE9908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1646"/>
            <a:ext cx="7772400" cy="59463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44C277E-24FD-2441-CE01-5C467ED9BCC4}"/>
                  </a:ext>
                </a:extLst>
              </p14:cNvPr>
              <p14:cNvContentPartPr/>
              <p14:nvPr/>
            </p14:nvContentPartPr>
            <p14:xfrm>
              <a:off x="331352" y="6128337"/>
              <a:ext cx="450720" cy="24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44C277E-24FD-2441-CE01-5C467ED9BC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352" y="6020337"/>
                <a:ext cx="5583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B91C33C-8A05-033F-1BA3-B66BD0B8A20A}"/>
                  </a:ext>
                </a:extLst>
              </p14:cNvPr>
              <p14:cNvContentPartPr/>
              <p14:nvPr/>
            </p14:nvContentPartPr>
            <p14:xfrm>
              <a:off x="332072" y="5657097"/>
              <a:ext cx="423000" cy="28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B91C33C-8A05-033F-1BA3-B66BD0B8A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8432" y="5549457"/>
                <a:ext cx="530640" cy="2437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E1E70D6-BF19-ADDC-745D-8A3C65933CE1}"/>
              </a:ext>
            </a:extLst>
          </p:cNvPr>
          <p:cNvSpPr txBox="1"/>
          <p:nvPr/>
        </p:nvSpPr>
        <p:spPr>
          <a:xfrm>
            <a:off x="7916780" y="911646"/>
            <a:ext cx="38621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&gt;&gt;&gt; make</a:t>
            </a:r>
          </a:p>
          <a:p>
            <a:r>
              <a:rPr lang="en-KR" dirty="0"/>
              <a:t>&gt;&gt;&gt; make clean</a:t>
            </a:r>
          </a:p>
          <a:p>
            <a:endParaRPr lang="en-KR" dirty="0"/>
          </a:p>
          <a:p>
            <a:endParaRPr lang="en-KR" dirty="0"/>
          </a:p>
          <a:p>
            <a:r>
              <a:rPr lang="en-KR" dirty="0"/>
              <a:t>./main</a:t>
            </a:r>
          </a:p>
          <a:p>
            <a:r>
              <a:rPr lang="en-KR" dirty="0"/>
              <a:t>./.codes/cleaner</a:t>
            </a:r>
          </a:p>
          <a:p>
            <a:r>
              <a:rPr lang="ko-KR" altLang="en-US" dirty="0"/>
              <a:t>두 개의 </a:t>
            </a:r>
            <a:r>
              <a:rPr lang="en-US" altLang="ko-KR" dirty="0"/>
              <a:t>ELF</a:t>
            </a:r>
            <a:r>
              <a:rPr lang="ko-KR" altLang="en-US" dirty="0"/>
              <a:t> </a:t>
            </a:r>
            <a:r>
              <a:rPr lang="en-US" altLang="ko-KR" dirty="0"/>
              <a:t>file </a:t>
            </a:r>
            <a:r>
              <a:rPr lang="ko-KR" altLang="en-US" dirty="0"/>
              <a:t>생성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744395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EBE50C-7AC8-8DEF-E5F4-F8A92E0F5788}"/>
              </a:ext>
            </a:extLst>
          </p:cNvPr>
          <p:cNvSpPr/>
          <p:nvPr/>
        </p:nvSpPr>
        <p:spPr>
          <a:xfrm>
            <a:off x="-60133" y="45730"/>
            <a:ext cx="2286000" cy="808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BM Plex Mono" panose="020B0509050203000203" pitchFamily="49" charset="77"/>
              </a:rPr>
              <a:t>DNNXPS</a:t>
            </a:r>
            <a:endParaRPr lang="en-KR" dirty="0">
              <a:latin typeface="IBM Plex Mono" panose="020B0509050203000203" pitchFamily="49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B864B-96D0-DF04-4B4F-5F366985E3A1}"/>
              </a:ext>
            </a:extLst>
          </p:cNvPr>
          <p:cNvSpPr txBox="1"/>
          <p:nvPr/>
        </p:nvSpPr>
        <p:spPr>
          <a:xfrm>
            <a:off x="2247566" y="249780"/>
            <a:ext cx="7169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DNNXPS 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시스템 설명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CA5519-5E9B-D22A-1A3F-B0B42C7F4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629" y="0"/>
            <a:ext cx="561772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A5DE0B-E034-2945-8BF2-43621996EBB0}"/>
              </a:ext>
            </a:extLst>
          </p:cNvPr>
          <p:cNvSpPr txBox="1"/>
          <p:nvPr/>
        </p:nvSpPr>
        <p:spPr>
          <a:xfrm>
            <a:off x="216568" y="1203158"/>
            <a:ext cx="60639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main</a:t>
            </a:r>
            <a:r>
              <a:rPr lang="ko-KR" altLang="en-US" b="1" dirty="0"/>
              <a:t> 사용법</a:t>
            </a:r>
            <a:endParaRPr lang="en-US" altLang="ko-KR" b="1" dirty="0"/>
          </a:p>
          <a:p>
            <a:endParaRPr lang="en-US" sz="1500" dirty="0"/>
          </a:p>
          <a:p>
            <a:r>
              <a:rPr lang="en-US" sz="1500" dirty="0"/>
              <a:t># include “</a:t>
            </a:r>
            <a:r>
              <a:rPr lang="en-US" sz="1500" dirty="0" err="1"/>
              <a:t>sessa.hpp</a:t>
            </a:r>
            <a:r>
              <a:rPr lang="en-US" sz="1500" dirty="0"/>
              <a:t>”	&lt;- </a:t>
            </a:r>
            <a:r>
              <a:rPr lang="ko-KR" altLang="en-US" sz="1500" dirty="0"/>
              <a:t>헤더 파일</a:t>
            </a:r>
            <a:r>
              <a:rPr lang="en-US" altLang="ko-KR" sz="1500" dirty="0"/>
              <a:t> </a:t>
            </a:r>
            <a:r>
              <a:rPr lang="ko-KR" altLang="en-US" sz="1500" dirty="0" err="1"/>
              <a:t>인클루드</a:t>
            </a:r>
            <a:r>
              <a:rPr lang="en-US" altLang="ko-KR" sz="1500" dirty="0"/>
              <a:t>(</a:t>
            </a:r>
            <a:r>
              <a:rPr lang="en-US" altLang="ko-KR" sz="1500" dirty="0" err="1"/>
              <a:t>sessa.o</a:t>
            </a:r>
            <a:r>
              <a:rPr lang="en-US" altLang="ko-KR" sz="1500" dirty="0"/>
              <a:t> </a:t>
            </a:r>
            <a:r>
              <a:rPr lang="ko-KR" altLang="en-US" sz="1500" dirty="0"/>
              <a:t>필요</a:t>
            </a:r>
            <a:r>
              <a:rPr lang="en-US" altLang="ko-KR" sz="1500" dirty="0"/>
              <a:t>)</a:t>
            </a:r>
          </a:p>
          <a:p>
            <a:endParaRPr lang="en-US" sz="1500" dirty="0"/>
          </a:p>
          <a:p>
            <a:r>
              <a:rPr lang="en-US" sz="1500" dirty="0"/>
              <a:t>Sessa sessa	; Sessa </a:t>
            </a:r>
            <a:r>
              <a:rPr lang="ko-KR" altLang="en-US" sz="1500" dirty="0"/>
              <a:t>클래스 인스턴스 생성</a:t>
            </a:r>
            <a:endParaRPr lang="en-US" altLang="ko-KR" sz="1500" dirty="0"/>
          </a:p>
          <a:p>
            <a:endParaRPr lang="en-US" sz="1500" dirty="0"/>
          </a:p>
          <a:p>
            <a:r>
              <a:rPr lang="en-US" sz="1500" dirty="0"/>
              <a:t>sessa()</a:t>
            </a:r>
          </a:p>
          <a:p>
            <a:r>
              <a:rPr lang="en-US" sz="1500" dirty="0"/>
              <a:t>// or</a:t>
            </a:r>
          </a:p>
          <a:p>
            <a:r>
              <a:rPr lang="en-US" sz="1500" dirty="0" err="1"/>
              <a:t>sessa.dataWrite</a:t>
            </a:r>
            <a:r>
              <a:rPr lang="en-US" sz="1500" dirty="0"/>
              <a:t>()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7011DCB-5261-1064-4C90-0F752F26FBB3}"/>
                  </a:ext>
                </a:extLst>
              </p14:cNvPr>
              <p14:cNvContentPartPr/>
              <p14:nvPr/>
            </p14:nvContentPartPr>
            <p14:xfrm>
              <a:off x="6929072" y="743097"/>
              <a:ext cx="1116360" cy="41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7011DCB-5261-1064-4C90-0F752F26FB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75072" y="635097"/>
                <a:ext cx="122400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CE93085-EE48-D602-9104-34B923211DE3}"/>
                  </a:ext>
                </a:extLst>
              </p14:cNvPr>
              <p14:cNvContentPartPr/>
              <p14:nvPr/>
            </p14:nvContentPartPr>
            <p14:xfrm>
              <a:off x="7015832" y="5307897"/>
              <a:ext cx="676800" cy="11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CE93085-EE48-D602-9104-34B923211D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61832" y="5200257"/>
                <a:ext cx="7844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584965D-E2A2-ADE4-AA4B-EDA59980015F}"/>
                  </a:ext>
                </a:extLst>
              </p14:cNvPr>
              <p14:cNvContentPartPr/>
              <p14:nvPr/>
            </p14:nvContentPartPr>
            <p14:xfrm>
              <a:off x="7424432" y="5791377"/>
              <a:ext cx="349200" cy="24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584965D-E2A2-ADE4-AA4B-EDA5998001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70432" y="5683737"/>
                <a:ext cx="456840" cy="2397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C8FBE6E7-32D0-239F-6CE2-E4ABD6D60D9E}"/>
              </a:ext>
            </a:extLst>
          </p:cNvPr>
          <p:cNvSpPr/>
          <p:nvPr/>
        </p:nvSpPr>
        <p:spPr>
          <a:xfrm>
            <a:off x="1155057" y="2697070"/>
            <a:ext cx="673769" cy="1275347"/>
          </a:xfrm>
          <a:prstGeom prst="arc">
            <a:avLst>
              <a:gd name="adj1" fmla="val 15813502"/>
              <a:gd name="adj2" fmla="val 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95DDE1F5-ED6E-E743-0FAC-3EEAD810A2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93196" y="3853271"/>
            <a:ext cx="1151385" cy="2382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4D1C9D9-3F53-E6D3-B616-0A1F9E078909}"/>
              </a:ext>
            </a:extLst>
          </p:cNvPr>
          <p:cNvSpPr txBox="1"/>
          <p:nvPr/>
        </p:nvSpPr>
        <p:spPr>
          <a:xfrm>
            <a:off x="216568" y="4548110"/>
            <a:ext cx="4316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KR" dirty="0"/>
              <a:t>onfig</a:t>
            </a:r>
            <a:r>
              <a:rPr lang="en-US" altLang="ko-KR" dirty="0"/>
              <a:t>::Target</a:t>
            </a:r>
            <a:r>
              <a:rPr lang="en-KR" dirty="0"/>
              <a:t> number </a:t>
            </a:r>
            <a:r>
              <a:rPr lang="ko-KR" altLang="en-US" dirty="0"/>
              <a:t>도달 시 </a:t>
            </a:r>
            <a:r>
              <a:rPr lang="en-US" altLang="ko-KR" dirty="0"/>
              <a:t>false return</a:t>
            </a:r>
          </a:p>
          <a:p>
            <a:r>
              <a:rPr lang="en-US" dirty="0"/>
              <a:t>else true return</a:t>
            </a:r>
            <a:endParaRPr lang="en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881AD1-4B5F-4431-BCFC-B845300B3A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0398" y="5003800"/>
            <a:ext cx="2527300" cy="18542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7E33108-A873-2B3B-A2D6-A2DB382EDE3B}"/>
              </a:ext>
            </a:extLst>
          </p:cNvPr>
          <p:cNvGrpSpPr/>
          <p:nvPr/>
        </p:nvGrpSpPr>
        <p:grpSpPr>
          <a:xfrm>
            <a:off x="5844734" y="5771553"/>
            <a:ext cx="630534" cy="318693"/>
            <a:chOff x="5823275" y="5671930"/>
            <a:chExt cx="630534" cy="31869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92BF116-E776-1BCC-0BE2-4CD3D4D4DFFD}"/>
                </a:ext>
              </a:extLst>
            </p:cNvPr>
            <p:cNvSpPr/>
            <p:nvPr/>
          </p:nvSpPr>
          <p:spPr>
            <a:xfrm>
              <a:off x="5832528" y="5671930"/>
              <a:ext cx="621281" cy="11944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E882C3-0ADF-3F38-FB3C-679184E2B79E}"/>
                </a:ext>
              </a:extLst>
            </p:cNvPr>
            <p:cNvSpPr/>
            <p:nvPr/>
          </p:nvSpPr>
          <p:spPr>
            <a:xfrm>
              <a:off x="5823275" y="5871176"/>
              <a:ext cx="621281" cy="11944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3939619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</TotalTime>
  <Words>1124</Words>
  <Application>Microsoft Macintosh PowerPoint</Application>
  <PresentationFormat>Widescreen</PresentationFormat>
  <Paragraphs>195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IBM Plex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최정훈</dc:creator>
  <cp:lastModifiedBy>최정훈</cp:lastModifiedBy>
  <cp:revision>70</cp:revision>
  <dcterms:created xsi:type="dcterms:W3CDTF">2022-09-19T10:48:09Z</dcterms:created>
  <dcterms:modified xsi:type="dcterms:W3CDTF">2023-03-07T11:50:16Z</dcterms:modified>
</cp:coreProperties>
</file>